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318" r:id="rId2"/>
    <p:sldId id="319" r:id="rId3"/>
    <p:sldId id="305" r:id="rId4"/>
    <p:sldId id="320" r:id="rId5"/>
    <p:sldId id="321" r:id="rId6"/>
    <p:sldId id="278" r:id="rId7"/>
  </p:sldIdLst>
  <p:sldSz cx="9144000" cy="6858000" type="screen4x3"/>
  <p:notesSz cx="6735763" cy="9866313"/>
  <p:embeddedFontLst>
    <p:embeddedFont>
      <p:font typeface="맑은 고딕" panose="020B0503020000020004" pitchFamily="50" charset="-127"/>
      <p:regular r:id="rId10"/>
      <p:bold r:id="rId11"/>
    </p:embeddedFont>
    <p:embeddedFont>
      <p:font typeface="나눔고딕" panose="020D0604000000000000" pitchFamily="50" charset="-127"/>
      <p:regular r:id="rId12"/>
      <p:bold r:id="rId13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1185" userDrawn="1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67" userDrawn="1">
          <p15:clr>
            <a:srgbClr val="A4A3A4"/>
          </p15:clr>
        </p15:guide>
        <p15:guide id="5" orient="horz" pos="1434" userDrawn="1">
          <p15:clr>
            <a:srgbClr val="A4A3A4"/>
          </p15:clr>
        </p15:guide>
        <p15:guide id="6" orient="horz" pos="572" userDrawn="1">
          <p15:clr>
            <a:srgbClr val="A4A3A4"/>
          </p15:clr>
        </p15:guide>
        <p15:guide id="7" orient="horz" pos="3816" userDrawn="1">
          <p15:clr>
            <a:srgbClr val="A4A3A4"/>
          </p15:clr>
        </p15:guide>
        <p15:guide id="8" orient="horz" pos="1638" userDrawn="1">
          <p15:clr>
            <a:srgbClr val="A4A3A4"/>
          </p15:clr>
        </p15:guide>
        <p15:guide id="9" pos="2880" userDrawn="1">
          <p15:clr>
            <a:srgbClr val="A4A3A4"/>
          </p15:clr>
        </p15:guide>
        <p15:guide id="10" pos="5534" userDrawn="1">
          <p15:clr>
            <a:srgbClr val="A4A3A4"/>
          </p15:clr>
        </p15:guide>
        <p15:guide id="11" pos="230">
          <p15:clr>
            <a:srgbClr val="A4A3A4"/>
          </p15:clr>
        </p15:guide>
        <p15:guide id="12" pos="1542" userDrawn="1">
          <p15:clr>
            <a:srgbClr val="A4A3A4"/>
          </p15:clr>
        </p15:guide>
        <p15:guide id="13" pos="4173" userDrawn="1">
          <p15:clr>
            <a:srgbClr val="A4A3A4"/>
          </p15:clr>
        </p15:guide>
        <p15:guide id="14" pos="884" userDrawn="1">
          <p15:clr>
            <a:srgbClr val="A4A3A4"/>
          </p15:clr>
        </p15:guide>
        <p15:guide id="15" pos="4944" userDrawn="1">
          <p15:clr>
            <a:srgbClr val="A4A3A4"/>
          </p15:clr>
        </p15:guide>
        <p15:guide id="16" pos="122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50EBB"/>
    <a:srgbClr val="D2B79C"/>
    <a:srgbClr val="A3A1A1"/>
    <a:srgbClr val="CFAA9E"/>
    <a:srgbClr val="D68189"/>
    <a:srgbClr val="274555"/>
    <a:srgbClr val="FEC9C9"/>
    <a:srgbClr val="8DBDF7"/>
    <a:srgbClr val="569CF0"/>
    <a:srgbClr val="1D314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밝은 스타일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보통 스타일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2838BEF-8BB2-4498-84A7-C5851F593DF1}" styleName="보통 스타일 4 - 강조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8A107856-5554-42FB-B03E-39F5DBC370BA}" styleName="보통 스타일 4 - 강조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보통 스타일 4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밝은 스타일 3 - 강조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12C8C85-51F0-491E-9774-3900AFEF0FD7}" styleName="밝은 스타일 2 - 강조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E269D01E-BC32-4049-B463-5C60D7B0CCD2}" styleName="테마 스타일 2 - 강조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75DCB02-9BB8-47FD-8907-85C794F793BA}" styleName="테마 스타일 1 - 강조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테마 스타일 1 - 강조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00" autoAdjust="0"/>
    <p:restoredTop sz="86364" autoAdjust="0"/>
  </p:normalViewPr>
  <p:slideViewPr>
    <p:cSldViewPr snapToGrid="0">
      <p:cViewPr varScale="1">
        <p:scale>
          <a:sx n="114" d="100"/>
          <a:sy n="114" d="100"/>
        </p:scale>
        <p:origin x="1686" y="102"/>
      </p:cViewPr>
      <p:guideLst>
        <p:guide orient="horz" pos="2160"/>
        <p:guide orient="horz" pos="1185"/>
        <p:guide orient="horz" pos="278"/>
        <p:guide orient="horz" pos="867"/>
        <p:guide orient="horz" pos="1434"/>
        <p:guide orient="horz" pos="572"/>
        <p:guide orient="horz" pos="3816"/>
        <p:guide orient="horz" pos="1638"/>
        <p:guide pos="2880"/>
        <p:guide pos="5534"/>
        <p:guide pos="230"/>
        <p:guide pos="1542"/>
        <p:guide pos="4173"/>
        <p:guide pos="884"/>
        <p:guide pos="4944"/>
        <p:guide pos="122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52" d="100"/>
          <a:sy n="52" d="100"/>
        </p:scale>
        <p:origin x="-2628" y="-90"/>
      </p:cViewPr>
      <p:guideLst>
        <p:guide orient="horz" pos="3108"/>
        <p:guide pos="2122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BA6A5D1-7412-41C0-8053-7375C2A827D3}" type="doc">
      <dgm:prSet loTypeId="urn:microsoft.com/office/officeart/2005/8/layout/chevron1" loCatId="process" qsTypeId="urn:microsoft.com/office/officeart/2005/8/quickstyle/simple2" qsCatId="simple" csTypeId="urn:microsoft.com/office/officeart/2005/8/colors/accent4_2" csCatId="accent4" phldr="1"/>
      <dgm:spPr/>
    </dgm:pt>
    <dgm:pt modelId="{9521F132-4117-4554-9110-6DB8B030046F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/>
            <a:t>학적</a:t>
          </a:r>
          <a:r>
            <a:rPr lang="en-US" altLang="ko-KR" sz="1050" b="1" dirty="0" smtClean="0"/>
            <a:t>_</a:t>
          </a:r>
          <a:r>
            <a:rPr lang="ko-KR" altLang="en-US" sz="1050" b="1" dirty="0" smtClean="0"/>
            <a:t>전공트랙신청</a:t>
          </a:r>
          <a:endParaRPr lang="ko-KR" altLang="en-US" sz="1050" b="1" dirty="0"/>
        </a:p>
      </dgm:t>
    </dgm:pt>
    <dgm:pt modelId="{9B656AA5-200C-4CA3-96A2-9B76BC65837D}" type="parTrans" cxnId="{ACCAEDF7-F7F6-46FB-A567-4ED00858B851}">
      <dgm:prSet/>
      <dgm:spPr/>
      <dgm:t>
        <a:bodyPr/>
        <a:lstStyle/>
        <a:p>
          <a:pPr latinLnBrk="1"/>
          <a:endParaRPr lang="ko-KR" altLang="en-US"/>
        </a:p>
      </dgm:t>
    </dgm:pt>
    <dgm:pt modelId="{30E4B59E-1681-45D3-AF65-BB4A8B065D88}" type="sibTrans" cxnId="{ACCAEDF7-F7F6-46FB-A567-4ED00858B851}">
      <dgm:prSet/>
      <dgm:spPr/>
      <dgm:t>
        <a:bodyPr/>
        <a:lstStyle/>
        <a:p>
          <a:pPr latinLnBrk="1"/>
          <a:endParaRPr lang="ko-KR" altLang="en-US"/>
        </a:p>
      </dgm:t>
    </dgm:pt>
    <dgm:pt modelId="{56E0E45D-9F40-481D-AE4D-165B605299A4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>
              <a:solidFill>
                <a:schemeClr val="bg1"/>
              </a:solidFill>
            </a:rPr>
            <a:t>전공신청</a:t>
          </a:r>
          <a:r>
            <a:rPr lang="en-US" altLang="ko-KR" sz="1050" b="1" dirty="0" smtClean="0">
              <a:solidFill>
                <a:schemeClr val="bg1"/>
              </a:solidFill>
            </a:rPr>
            <a:t>(</a:t>
          </a:r>
          <a:r>
            <a:rPr lang="ko-KR" altLang="en-US" sz="1050" b="1" dirty="0" smtClean="0">
              <a:solidFill>
                <a:schemeClr val="bg1"/>
              </a:solidFill>
            </a:rPr>
            <a:t>학부학생에 한함</a:t>
          </a:r>
          <a:r>
            <a:rPr lang="en-US" altLang="ko-KR" sz="1050" dirty="0" smtClean="0">
              <a:solidFill>
                <a:srgbClr val="050EBB"/>
              </a:solidFill>
            </a:rPr>
            <a:t>)</a:t>
          </a:r>
          <a:endParaRPr lang="ko-KR" altLang="en-US" sz="1050" dirty="0">
            <a:solidFill>
              <a:srgbClr val="050EBB"/>
            </a:solidFill>
          </a:endParaRPr>
        </a:p>
      </dgm:t>
    </dgm:pt>
    <dgm:pt modelId="{608B5C9C-1E0A-4CB9-83E2-D9389C1149E2}" type="parTrans" cxnId="{2EB7637E-793E-4D02-866E-037BE4C76D10}">
      <dgm:prSet/>
      <dgm:spPr/>
      <dgm:t>
        <a:bodyPr/>
        <a:lstStyle/>
        <a:p>
          <a:pPr latinLnBrk="1"/>
          <a:endParaRPr lang="ko-KR" altLang="en-US"/>
        </a:p>
      </dgm:t>
    </dgm:pt>
    <dgm:pt modelId="{E8ECDE7B-0DE7-44FB-BD84-7ED803B269E2}" type="sibTrans" cxnId="{2EB7637E-793E-4D02-866E-037BE4C76D10}">
      <dgm:prSet/>
      <dgm:spPr/>
      <dgm:t>
        <a:bodyPr/>
        <a:lstStyle/>
        <a:p>
          <a:pPr latinLnBrk="1"/>
          <a:endParaRPr lang="ko-KR" altLang="en-US"/>
        </a:p>
      </dgm:t>
    </dgm:pt>
    <dgm:pt modelId="{4BE0E9B0-F0D2-4D13-9911-1E0F4B64773F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/>
            <a:t>트랙신청</a:t>
          </a:r>
          <a:endParaRPr lang="en-US" altLang="ko-KR" sz="1050" b="1" dirty="0" smtClean="0"/>
        </a:p>
        <a:p>
          <a:pPr latinLnBrk="1">
            <a:lnSpc>
              <a:spcPct val="100000"/>
            </a:lnSpc>
            <a:spcAft>
              <a:spcPts val="0"/>
            </a:spcAft>
          </a:pPr>
          <a:r>
            <a:rPr lang="en-US" altLang="ko-KR" sz="1050" b="1" dirty="0" smtClean="0"/>
            <a:t>(</a:t>
          </a:r>
          <a:r>
            <a:rPr lang="ko-KR" altLang="en-US" sz="1050" b="1" dirty="0" err="1" smtClean="0"/>
            <a:t>심화형</a:t>
          </a:r>
          <a:r>
            <a:rPr lang="en-US" altLang="ko-KR" sz="1050" b="1" dirty="0" smtClean="0"/>
            <a:t>,</a:t>
          </a:r>
          <a:r>
            <a:rPr lang="ko-KR" altLang="en-US" sz="1050" b="1" dirty="0" smtClean="0"/>
            <a:t>복합형</a:t>
          </a:r>
          <a:r>
            <a:rPr lang="en-US" altLang="ko-KR" sz="1050" b="1" dirty="0" smtClean="0"/>
            <a:t>,</a:t>
          </a:r>
          <a:r>
            <a:rPr lang="ko-KR" altLang="en-US" sz="1050" b="1" dirty="0" err="1" smtClean="0"/>
            <a:t>융합형</a:t>
          </a:r>
          <a:r>
            <a:rPr lang="ko-KR" altLang="en-US" sz="1050" b="1" dirty="0" smtClean="0"/>
            <a:t> 중 </a:t>
          </a:r>
          <a:r>
            <a:rPr lang="ko-KR" altLang="en-US" sz="1050" b="1" dirty="0" err="1" smtClean="0"/>
            <a:t>택</a:t>
          </a:r>
          <a:r>
            <a:rPr lang="en-US" altLang="ko-KR" sz="1050" b="1" dirty="0" smtClean="0"/>
            <a:t>1)</a:t>
          </a:r>
          <a:endParaRPr lang="ko-KR" altLang="en-US" sz="1050" b="1" dirty="0"/>
        </a:p>
      </dgm:t>
    </dgm:pt>
    <dgm:pt modelId="{3220A16E-CBD6-4342-9B4F-8327640F43D6}" type="parTrans" cxnId="{3C92ABEF-C39F-4836-BF9A-5C872D902BE1}">
      <dgm:prSet/>
      <dgm:spPr/>
      <dgm:t>
        <a:bodyPr/>
        <a:lstStyle/>
        <a:p>
          <a:pPr latinLnBrk="1"/>
          <a:endParaRPr lang="ko-KR" altLang="en-US"/>
        </a:p>
      </dgm:t>
    </dgm:pt>
    <dgm:pt modelId="{E3D6A98B-832E-4A6F-9459-0730647D9831}" type="sibTrans" cxnId="{3C92ABEF-C39F-4836-BF9A-5C872D902BE1}">
      <dgm:prSet/>
      <dgm:spPr/>
      <dgm:t>
        <a:bodyPr/>
        <a:lstStyle/>
        <a:p>
          <a:pPr latinLnBrk="1"/>
          <a:endParaRPr lang="ko-KR" altLang="en-US"/>
        </a:p>
      </dgm:t>
    </dgm:pt>
    <dgm:pt modelId="{885C562D-01E3-449D-B6A6-2000EB74F205}" type="pres">
      <dgm:prSet presAssocID="{1BA6A5D1-7412-41C0-8053-7375C2A827D3}" presName="Name0" presStyleCnt="0">
        <dgm:presLayoutVars>
          <dgm:dir/>
          <dgm:animLvl val="lvl"/>
          <dgm:resizeHandles val="exact"/>
        </dgm:presLayoutVars>
      </dgm:prSet>
      <dgm:spPr/>
    </dgm:pt>
    <dgm:pt modelId="{BF39498B-CC6B-4F60-8F1E-269E8001BBF0}" type="pres">
      <dgm:prSet presAssocID="{9521F132-4117-4554-9110-6DB8B030046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4801AA-F3A4-4AD7-8B3A-EDDB7530D4A4}" type="pres">
      <dgm:prSet presAssocID="{30E4B59E-1681-45D3-AF65-BB4A8B065D88}" presName="parTxOnlySpace" presStyleCnt="0"/>
      <dgm:spPr/>
    </dgm:pt>
    <dgm:pt modelId="{2EBA2B8E-A6D3-4D26-A976-720C3CE99715}" type="pres">
      <dgm:prSet presAssocID="{56E0E45D-9F40-481D-AE4D-165B605299A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E03C29-988A-47A8-BE5D-74B1C869EE87}" type="pres">
      <dgm:prSet presAssocID="{E8ECDE7B-0DE7-44FB-BD84-7ED803B269E2}" presName="parTxOnlySpace" presStyleCnt="0"/>
      <dgm:spPr/>
    </dgm:pt>
    <dgm:pt modelId="{11428757-9EAF-4FF3-9E5A-7AF910385CDC}" type="pres">
      <dgm:prSet presAssocID="{4BE0E9B0-F0D2-4D13-9911-1E0F4B64773F}" presName="parTxOnly" presStyleLbl="node1" presStyleIdx="2" presStyleCnt="3" custLinFactNeighborX="81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C92ABEF-C39F-4836-BF9A-5C872D902BE1}" srcId="{1BA6A5D1-7412-41C0-8053-7375C2A827D3}" destId="{4BE0E9B0-F0D2-4D13-9911-1E0F4B64773F}" srcOrd="2" destOrd="0" parTransId="{3220A16E-CBD6-4342-9B4F-8327640F43D6}" sibTransId="{E3D6A98B-832E-4A6F-9459-0730647D9831}"/>
    <dgm:cxn modelId="{ECDB7C1E-6F8B-47DA-BEA7-4EABB795FDA0}" type="presOf" srcId="{1BA6A5D1-7412-41C0-8053-7375C2A827D3}" destId="{885C562D-01E3-449D-B6A6-2000EB74F205}" srcOrd="0" destOrd="0" presId="urn:microsoft.com/office/officeart/2005/8/layout/chevron1"/>
    <dgm:cxn modelId="{2A39F753-A129-4DA3-A7C9-0D91C029BF93}" type="presOf" srcId="{4BE0E9B0-F0D2-4D13-9911-1E0F4B64773F}" destId="{11428757-9EAF-4FF3-9E5A-7AF910385CDC}" srcOrd="0" destOrd="0" presId="urn:microsoft.com/office/officeart/2005/8/layout/chevron1"/>
    <dgm:cxn modelId="{ACCAEDF7-F7F6-46FB-A567-4ED00858B851}" srcId="{1BA6A5D1-7412-41C0-8053-7375C2A827D3}" destId="{9521F132-4117-4554-9110-6DB8B030046F}" srcOrd="0" destOrd="0" parTransId="{9B656AA5-200C-4CA3-96A2-9B76BC65837D}" sibTransId="{30E4B59E-1681-45D3-AF65-BB4A8B065D88}"/>
    <dgm:cxn modelId="{51EE6708-D9AC-4D0C-8D04-FDCA86EBEC00}" type="presOf" srcId="{9521F132-4117-4554-9110-6DB8B030046F}" destId="{BF39498B-CC6B-4F60-8F1E-269E8001BBF0}" srcOrd="0" destOrd="0" presId="urn:microsoft.com/office/officeart/2005/8/layout/chevron1"/>
    <dgm:cxn modelId="{2EB7637E-793E-4D02-866E-037BE4C76D10}" srcId="{1BA6A5D1-7412-41C0-8053-7375C2A827D3}" destId="{56E0E45D-9F40-481D-AE4D-165B605299A4}" srcOrd="1" destOrd="0" parTransId="{608B5C9C-1E0A-4CB9-83E2-D9389C1149E2}" sibTransId="{E8ECDE7B-0DE7-44FB-BD84-7ED803B269E2}"/>
    <dgm:cxn modelId="{2DF02187-82CC-4E7B-8D7F-4D45A8602F8A}" type="presOf" srcId="{56E0E45D-9F40-481D-AE4D-165B605299A4}" destId="{2EBA2B8E-A6D3-4D26-A976-720C3CE99715}" srcOrd="0" destOrd="0" presId="urn:microsoft.com/office/officeart/2005/8/layout/chevron1"/>
    <dgm:cxn modelId="{30D52A1E-90C0-4043-9FD3-63C50CD2B377}" type="presParOf" srcId="{885C562D-01E3-449D-B6A6-2000EB74F205}" destId="{BF39498B-CC6B-4F60-8F1E-269E8001BBF0}" srcOrd="0" destOrd="0" presId="urn:microsoft.com/office/officeart/2005/8/layout/chevron1"/>
    <dgm:cxn modelId="{DE86C2E5-972B-4A63-8012-2D5EF565D4E6}" type="presParOf" srcId="{885C562D-01E3-449D-B6A6-2000EB74F205}" destId="{BD4801AA-F3A4-4AD7-8B3A-EDDB7530D4A4}" srcOrd="1" destOrd="0" presId="urn:microsoft.com/office/officeart/2005/8/layout/chevron1"/>
    <dgm:cxn modelId="{5BCCD457-0085-4252-9424-EA86BEA0BDA8}" type="presParOf" srcId="{885C562D-01E3-449D-B6A6-2000EB74F205}" destId="{2EBA2B8E-A6D3-4D26-A976-720C3CE99715}" srcOrd="2" destOrd="0" presId="urn:microsoft.com/office/officeart/2005/8/layout/chevron1"/>
    <dgm:cxn modelId="{236B145A-F429-4A58-AE46-515042A15E8E}" type="presParOf" srcId="{885C562D-01E3-449D-B6A6-2000EB74F205}" destId="{DDE03C29-988A-47A8-BE5D-74B1C869EE87}" srcOrd="3" destOrd="0" presId="urn:microsoft.com/office/officeart/2005/8/layout/chevron1"/>
    <dgm:cxn modelId="{980A91CE-0761-4FBD-A164-2763BE4A0E51}" type="presParOf" srcId="{885C562D-01E3-449D-B6A6-2000EB74F205}" destId="{11428757-9EAF-4FF3-9E5A-7AF910385CD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BA6A5D1-7412-41C0-8053-7375C2A827D3}" type="doc">
      <dgm:prSet loTypeId="urn:microsoft.com/office/officeart/2005/8/layout/chevron1" loCatId="process" qsTypeId="urn:microsoft.com/office/officeart/2005/8/quickstyle/simple2" qsCatId="simple" csTypeId="urn:microsoft.com/office/officeart/2005/8/colors/accent4_2" csCatId="accent4" phldr="1"/>
      <dgm:spPr/>
    </dgm:pt>
    <dgm:pt modelId="{9521F132-4117-4554-9110-6DB8B030046F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/>
            <a:t>학적</a:t>
          </a:r>
          <a:r>
            <a:rPr lang="en-US" altLang="ko-KR" sz="1050" b="1" dirty="0" smtClean="0"/>
            <a:t>_</a:t>
          </a:r>
          <a:r>
            <a:rPr lang="ko-KR" altLang="en-US" sz="1050" b="1" dirty="0" smtClean="0"/>
            <a:t>전공트랙신청</a:t>
          </a:r>
          <a:endParaRPr lang="ko-KR" altLang="en-US" sz="1050" b="1" dirty="0"/>
        </a:p>
      </dgm:t>
    </dgm:pt>
    <dgm:pt modelId="{9B656AA5-200C-4CA3-96A2-9B76BC65837D}" type="parTrans" cxnId="{ACCAEDF7-F7F6-46FB-A567-4ED00858B851}">
      <dgm:prSet/>
      <dgm:spPr/>
      <dgm:t>
        <a:bodyPr/>
        <a:lstStyle/>
        <a:p>
          <a:pPr latinLnBrk="1"/>
          <a:endParaRPr lang="ko-KR" altLang="en-US"/>
        </a:p>
      </dgm:t>
    </dgm:pt>
    <dgm:pt modelId="{30E4B59E-1681-45D3-AF65-BB4A8B065D88}" type="sibTrans" cxnId="{ACCAEDF7-F7F6-46FB-A567-4ED00858B851}">
      <dgm:prSet/>
      <dgm:spPr/>
      <dgm:t>
        <a:bodyPr/>
        <a:lstStyle/>
        <a:p>
          <a:pPr latinLnBrk="1"/>
          <a:endParaRPr lang="ko-KR" altLang="en-US"/>
        </a:p>
      </dgm:t>
    </dgm:pt>
    <dgm:pt modelId="{56E0E45D-9F40-481D-AE4D-165B605299A4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>
              <a:solidFill>
                <a:schemeClr val="bg1"/>
              </a:solidFill>
            </a:rPr>
            <a:t>전공신청</a:t>
          </a:r>
          <a:r>
            <a:rPr lang="en-US" altLang="ko-KR" sz="1050" b="1" dirty="0" smtClean="0">
              <a:solidFill>
                <a:schemeClr val="bg1"/>
              </a:solidFill>
            </a:rPr>
            <a:t>(</a:t>
          </a:r>
          <a:r>
            <a:rPr lang="ko-KR" altLang="en-US" sz="1050" b="1" dirty="0" smtClean="0">
              <a:solidFill>
                <a:schemeClr val="bg1"/>
              </a:solidFill>
            </a:rPr>
            <a:t>학부학생에 한함</a:t>
          </a:r>
          <a:r>
            <a:rPr lang="en-US" altLang="ko-KR" sz="1050" dirty="0" smtClean="0">
              <a:solidFill>
                <a:schemeClr val="bg1"/>
              </a:solidFill>
            </a:rPr>
            <a:t>)</a:t>
          </a:r>
          <a:endParaRPr lang="ko-KR" altLang="en-US" sz="1050" dirty="0">
            <a:solidFill>
              <a:schemeClr val="bg1"/>
            </a:solidFill>
          </a:endParaRPr>
        </a:p>
      </dgm:t>
    </dgm:pt>
    <dgm:pt modelId="{608B5C9C-1E0A-4CB9-83E2-D9389C1149E2}" type="parTrans" cxnId="{2EB7637E-793E-4D02-866E-037BE4C76D10}">
      <dgm:prSet/>
      <dgm:spPr/>
      <dgm:t>
        <a:bodyPr/>
        <a:lstStyle/>
        <a:p>
          <a:pPr latinLnBrk="1"/>
          <a:endParaRPr lang="ko-KR" altLang="en-US"/>
        </a:p>
      </dgm:t>
    </dgm:pt>
    <dgm:pt modelId="{E8ECDE7B-0DE7-44FB-BD84-7ED803B269E2}" type="sibTrans" cxnId="{2EB7637E-793E-4D02-866E-037BE4C76D10}">
      <dgm:prSet/>
      <dgm:spPr/>
      <dgm:t>
        <a:bodyPr/>
        <a:lstStyle/>
        <a:p>
          <a:pPr latinLnBrk="1"/>
          <a:endParaRPr lang="ko-KR" altLang="en-US"/>
        </a:p>
      </dgm:t>
    </dgm:pt>
    <dgm:pt modelId="{4BE0E9B0-F0D2-4D13-9911-1E0F4B64773F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/>
            <a:t>트랙신청</a:t>
          </a:r>
          <a:endParaRPr lang="en-US" altLang="ko-KR" sz="1050" b="1" dirty="0" smtClean="0"/>
        </a:p>
        <a:p>
          <a:pPr latinLnBrk="1">
            <a:lnSpc>
              <a:spcPct val="100000"/>
            </a:lnSpc>
            <a:spcAft>
              <a:spcPts val="0"/>
            </a:spcAft>
          </a:pPr>
          <a:r>
            <a:rPr lang="en-US" altLang="ko-KR" sz="1050" b="1" dirty="0" smtClean="0"/>
            <a:t>(</a:t>
          </a:r>
          <a:r>
            <a:rPr lang="ko-KR" altLang="en-US" sz="1050" b="1" dirty="0" err="1" smtClean="0"/>
            <a:t>심화형</a:t>
          </a:r>
          <a:r>
            <a:rPr lang="en-US" altLang="ko-KR" sz="1050" b="1" dirty="0" smtClean="0"/>
            <a:t>,</a:t>
          </a:r>
          <a:r>
            <a:rPr lang="ko-KR" altLang="en-US" sz="1050" b="1" dirty="0" smtClean="0"/>
            <a:t>복합형</a:t>
          </a:r>
          <a:r>
            <a:rPr lang="en-US" altLang="ko-KR" sz="1050" b="1" dirty="0" smtClean="0"/>
            <a:t>,</a:t>
          </a:r>
          <a:r>
            <a:rPr lang="ko-KR" altLang="en-US" sz="1050" b="1" dirty="0" err="1" smtClean="0"/>
            <a:t>융합형</a:t>
          </a:r>
          <a:r>
            <a:rPr lang="ko-KR" altLang="en-US" sz="1050" b="1" dirty="0" smtClean="0"/>
            <a:t> 중 </a:t>
          </a:r>
          <a:r>
            <a:rPr lang="ko-KR" altLang="en-US" sz="1050" b="1" dirty="0" err="1" smtClean="0"/>
            <a:t>택</a:t>
          </a:r>
          <a:r>
            <a:rPr lang="en-US" altLang="ko-KR" sz="1050" b="1" dirty="0" smtClean="0"/>
            <a:t>1)</a:t>
          </a:r>
          <a:endParaRPr lang="ko-KR" altLang="en-US" sz="1050" b="1" dirty="0"/>
        </a:p>
      </dgm:t>
    </dgm:pt>
    <dgm:pt modelId="{3220A16E-CBD6-4342-9B4F-8327640F43D6}" type="parTrans" cxnId="{3C92ABEF-C39F-4836-BF9A-5C872D902BE1}">
      <dgm:prSet/>
      <dgm:spPr/>
      <dgm:t>
        <a:bodyPr/>
        <a:lstStyle/>
        <a:p>
          <a:pPr latinLnBrk="1"/>
          <a:endParaRPr lang="ko-KR" altLang="en-US"/>
        </a:p>
      </dgm:t>
    </dgm:pt>
    <dgm:pt modelId="{E3D6A98B-832E-4A6F-9459-0730647D9831}" type="sibTrans" cxnId="{3C92ABEF-C39F-4836-BF9A-5C872D902BE1}">
      <dgm:prSet/>
      <dgm:spPr/>
      <dgm:t>
        <a:bodyPr/>
        <a:lstStyle/>
        <a:p>
          <a:pPr latinLnBrk="1"/>
          <a:endParaRPr lang="ko-KR" altLang="en-US"/>
        </a:p>
      </dgm:t>
    </dgm:pt>
    <dgm:pt modelId="{885C562D-01E3-449D-B6A6-2000EB74F205}" type="pres">
      <dgm:prSet presAssocID="{1BA6A5D1-7412-41C0-8053-7375C2A827D3}" presName="Name0" presStyleCnt="0">
        <dgm:presLayoutVars>
          <dgm:dir/>
          <dgm:animLvl val="lvl"/>
          <dgm:resizeHandles val="exact"/>
        </dgm:presLayoutVars>
      </dgm:prSet>
      <dgm:spPr/>
    </dgm:pt>
    <dgm:pt modelId="{BF39498B-CC6B-4F60-8F1E-269E8001BBF0}" type="pres">
      <dgm:prSet presAssocID="{9521F132-4117-4554-9110-6DB8B030046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4801AA-F3A4-4AD7-8B3A-EDDB7530D4A4}" type="pres">
      <dgm:prSet presAssocID="{30E4B59E-1681-45D3-AF65-BB4A8B065D88}" presName="parTxOnlySpace" presStyleCnt="0"/>
      <dgm:spPr/>
    </dgm:pt>
    <dgm:pt modelId="{2EBA2B8E-A6D3-4D26-A976-720C3CE99715}" type="pres">
      <dgm:prSet presAssocID="{56E0E45D-9F40-481D-AE4D-165B605299A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E03C29-988A-47A8-BE5D-74B1C869EE87}" type="pres">
      <dgm:prSet presAssocID="{E8ECDE7B-0DE7-44FB-BD84-7ED803B269E2}" presName="parTxOnlySpace" presStyleCnt="0"/>
      <dgm:spPr/>
    </dgm:pt>
    <dgm:pt modelId="{11428757-9EAF-4FF3-9E5A-7AF910385CDC}" type="pres">
      <dgm:prSet presAssocID="{4BE0E9B0-F0D2-4D13-9911-1E0F4B64773F}" presName="parTxOnly" presStyleLbl="node1" presStyleIdx="2" presStyleCnt="3" custLinFactNeighborX="81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C92ABEF-C39F-4836-BF9A-5C872D902BE1}" srcId="{1BA6A5D1-7412-41C0-8053-7375C2A827D3}" destId="{4BE0E9B0-F0D2-4D13-9911-1E0F4B64773F}" srcOrd="2" destOrd="0" parTransId="{3220A16E-CBD6-4342-9B4F-8327640F43D6}" sibTransId="{E3D6A98B-832E-4A6F-9459-0730647D9831}"/>
    <dgm:cxn modelId="{E17CCCEE-94D9-41A8-B3C6-04BC79056B97}" type="presOf" srcId="{1BA6A5D1-7412-41C0-8053-7375C2A827D3}" destId="{885C562D-01E3-449D-B6A6-2000EB74F205}" srcOrd="0" destOrd="0" presId="urn:microsoft.com/office/officeart/2005/8/layout/chevron1"/>
    <dgm:cxn modelId="{0D4177DE-CFFB-4C2B-9AF1-E44BFD95B8E4}" type="presOf" srcId="{4BE0E9B0-F0D2-4D13-9911-1E0F4B64773F}" destId="{11428757-9EAF-4FF3-9E5A-7AF910385CDC}" srcOrd="0" destOrd="0" presId="urn:microsoft.com/office/officeart/2005/8/layout/chevron1"/>
    <dgm:cxn modelId="{664DDDA7-A991-4FB5-93E8-0F21BAEF119E}" type="presOf" srcId="{9521F132-4117-4554-9110-6DB8B030046F}" destId="{BF39498B-CC6B-4F60-8F1E-269E8001BBF0}" srcOrd="0" destOrd="0" presId="urn:microsoft.com/office/officeart/2005/8/layout/chevron1"/>
    <dgm:cxn modelId="{ACCAEDF7-F7F6-46FB-A567-4ED00858B851}" srcId="{1BA6A5D1-7412-41C0-8053-7375C2A827D3}" destId="{9521F132-4117-4554-9110-6DB8B030046F}" srcOrd="0" destOrd="0" parTransId="{9B656AA5-200C-4CA3-96A2-9B76BC65837D}" sibTransId="{30E4B59E-1681-45D3-AF65-BB4A8B065D88}"/>
    <dgm:cxn modelId="{2EB7637E-793E-4D02-866E-037BE4C76D10}" srcId="{1BA6A5D1-7412-41C0-8053-7375C2A827D3}" destId="{56E0E45D-9F40-481D-AE4D-165B605299A4}" srcOrd="1" destOrd="0" parTransId="{608B5C9C-1E0A-4CB9-83E2-D9389C1149E2}" sibTransId="{E8ECDE7B-0DE7-44FB-BD84-7ED803B269E2}"/>
    <dgm:cxn modelId="{EA0F74DE-B239-4952-AFCC-7248CD4DB613}" type="presOf" srcId="{56E0E45D-9F40-481D-AE4D-165B605299A4}" destId="{2EBA2B8E-A6D3-4D26-A976-720C3CE99715}" srcOrd="0" destOrd="0" presId="urn:microsoft.com/office/officeart/2005/8/layout/chevron1"/>
    <dgm:cxn modelId="{D46EC8B0-1077-48BA-A818-9E99EC9EDD2A}" type="presParOf" srcId="{885C562D-01E3-449D-B6A6-2000EB74F205}" destId="{BF39498B-CC6B-4F60-8F1E-269E8001BBF0}" srcOrd="0" destOrd="0" presId="urn:microsoft.com/office/officeart/2005/8/layout/chevron1"/>
    <dgm:cxn modelId="{5F36D9A8-002B-4669-AC77-2389D2815CEB}" type="presParOf" srcId="{885C562D-01E3-449D-B6A6-2000EB74F205}" destId="{BD4801AA-F3A4-4AD7-8B3A-EDDB7530D4A4}" srcOrd="1" destOrd="0" presId="urn:microsoft.com/office/officeart/2005/8/layout/chevron1"/>
    <dgm:cxn modelId="{32366876-1F86-468B-8755-E9C80EC75C8C}" type="presParOf" srcId="{885C562D-01E3-449D-B6A6-2000EB74F205}" destId="{2EBA2B8E-A6D3-4D26-A976-720C3CE99715}" srcOrd="2" destOrd="0" presId="urn:microsoft.com/office/officeart/2005/8/layout/chevron1"/>
    <dgm:cxn modelId="{401325A4-C1B2-49F6-B81B-84580DE7D194}" type="presParOf" srcId="{885C562D-01E3-449D-B6A6-2000EB74F205}" destId="{DDE03C29-988A-47A8-BE5D-74B1C869EE87}" srcOrd="3" destOrd="0" presId="urn:microsoft.com/office/officeart/2005/8/layout/chevron1"/>
    <dgm:cxn modelId="{1849450D-5D63-498F-9F71-9B236FC5E7DF}" type="presParOf" srcId="{885C562D-01E3-449D-B6A6-2000EB74F205}" destId="{11428757-9EAF-4FF3-9E5A-7AF910385CD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A6A5D1-7412-41C0-8053-7375C2A827D3}" type="doc">
      <dgm:prSet loTypeId="urn:microsoft.com/office/officeart/2005/8/layout/chevron1" loCatId="process" qsTypeId="urn:microsoft.com/office/officeart/2005/8/quickstyle/simple2" qsCatId="simple" csTypeId="urn:microsoft.com/office/officeart/2005/8/colors/accent4_2" csCatId="accent4" phldr="1"/>
      <dgm:spPr/>
    </dgm:pt>
    <dgm:pt modelId="{9521F132-4117-4554-9110-6DB8B030046F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dirty="0" smtClean="0"/>
            <a:t>학적</a:t>
          </a:r>
          <a:r>
            <a:rPr lang="en-US" altLang="ko-KR" sz="1050" dirty="0" smtClean="0"/>
            <a:t>_</a:t>
          </a:r>
          <a:r>
            <a:rPr lang="ko-KR" altLang="en-US" sz="1050" dirty="0" smtClean="0"/>
            <a:t>전공트랙신청</a:t>
          </a:r>
          <a:endParaRPr lang="ko-KR" altLang="en-US" sz="1050" dirty="0"/>
        </a:p>
      </dgm:t>
    </dgm:pt>
    <dgm:pt modelId="{9B656AA5-200C-4CA3-96A2-9B76BC65837D}" type="parTrans" cxnId="{ACCAEDF7-F7F6-46FB-A567-4ED00858B851}">
      <dgm:prSet/>
      <dgm:spPr/>
      <dgm:t>
        <a:bodyPr/>
        <a:lstStyle/>
        <a:p>
          <a:pPr latinLnBrk="1"/>
          <a:endParaRPr lang="ko-KR" altLang="en-US"/>
        </a:p>
      </dgm:t>
    </dgm:pt>
    <dgm:pt modelId="{30E4B59E-1681-45D3-AF65-BB4A8B065D88}" type="sibTrans" cxnId="{ACCAEDF7-F7F6-46FB-A567-4ED00858B851}">
      <dgm:prSet/>
      <dgm:spPr/>
      <dgm:t>
        <a:bodyPr/>
        <a:lstStyle/>
        <a:p>
          <a:pPr latinLnBrk="1"/>
          <a:endParaRPr lang="ko-KR" altLang="en-US"/>
        </a:p>
      </dgm:t>
    </dgm:pt>
    <dgm:pt modelId="{56E0E45D-9F40-481D-AE4D-165B605299A4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>
              <a:solidFill>
                <a:schemeClr val="bg1"/>
              </a:solidFill>
            </a:rPr>
            <a:t>전공신청</a:t>
          </a:r>
          <a:r>
            <a:rPr lang="en-US" altLang="ko-KR" sz="1050" b="1" dirty="0" smtClean="0">
              <a:solidFill>
                <a:schemeClr val="bg1"/>
              </a:solidFill>
            </a:rPr>
            <a:t>(</a:t>
          </a:r>
          <a:r>
            <a:rPr lang="ko-KR" altLang="en-US" sz="1050" b="1" dirty="0" smtClean="0">
              <a:solidFill>
                <a:schemeClr val="bg1"/>
              </a:solidFill>
            </a:rPr>
            <a:t>학부학생에 한함</a:t>
          </a:r>
          <a:r>
            <a:rPr lang="en-US" altLang="ko-KR" sz="1050" dirty="0" smtClean="0">
              <a:solidFill>
                <a:srgbClr val="050EBB"/>
              </a:solidFill>
            </a:rPr>
            <a:t>)</a:t>
          </a:r>
          <a:endParaRPr lang="ko-KR" altLang="en-US" sz="1050" dirty="0">
            <a:solidFill>
              <a:srgbClr val="050EBB"/>
            </a:solidFill>
          </a:endParaRPr>
        </a:p>
      </dgm:t>
    </dgm:pt>
    <dgm:pt modelId="{608B5C9C-1E0A-4CB9-83E2-D9389C1149E2}" type="parTrans" cxnId="{2EB7637E-793E-4D02-866E-037BE4C76D10}">
      <dgm:prSet/>
      <dgm:spPr/>
      <dgm:t>
        <a:bodyPr/>
        <a:lstStyle/>
        <a:p>
          <a:pPr latinLnBrk="1"/>
          <a:endParaRPr lang="ko-KR" altLang="en-US"/>
        </a:p>
      </dgm:t>
    </dgm:pt>
    <dgm:pt modelId="{E8ECDE7B-0DE7-44FB-BD84-7ED803B269E2}" type="sibTrans" cxnId="{2EB7637E-793E-4D02-866E-037BE4C76D10}">
      <dgm:prSet/>
      <dgm:spPr/>
      <dgm:t>
        <a:bodyPr/>
        <a:lstStyle/>
        <a:p>
          <a:pPr latinLnBrk="1"/>
          <a:endParaRPr lang="ko-KR" altLang="en-US"/>
        </a:p>
      </dgm:t>
    </dgm:pt>
    <dgm:pt modelId="{4BE0E9B0-F0D2-4D13-9911-1E0F4B64773F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/>
            <a:t>트랙신청</a:t>
          </a:r>
          <a:endParaRPr lang="en-US" altLang="ko-KR" sz="1050" b="1" dirty="0" smtClean="0"/>
        </a:p>
        <a:p>
          <a:pPr latinLnBrk="1">
            <a:lnSpc>
              <a:spcPct val="100000"/>
            </a:lnSpc>
            <a:spcAft>
              <a:spcPts val="0"/>
            </a:spcAft>
          </a:pPr>
          <a:r>
            <a:rPr lang="en-US" altLang="ko-KR" sz="1050" b="1" dirty="0" smtClean="0"/>
            <a:t>(</a:t>
          </a:r>
          <a:r>
            <a:rPr lang="ko-KR" altLang="en-US" sz="1050" b="1" dirty="0" err="1" smtClean="0"/>
            <a:t>심화형</a:t>
          </a:r>
          <a:r>
            <a:rPr lang="en-US" altLang="ko-KR" sz="1050" b="1" dirty="0" smtClean="0"/>
            <a:t>,</a:t>
          </a:r>
          <a:r>
            <a:rPr lang="ko-KR" altLang="en-US" sz="1050" b="1" dirty="0" smtClean="0"/>
            <a:t>복합형</a:t>
          </a:r>
          <a:r>
            <a:rPr lang="en-US" altLang="ko-KR" sz="1050" b="1" dirty="0" smtClean="0"/>
            <a:t>,</a:t>
          </a:r>
          <a:r>
            <a:rPr lang="ko-KR" altLang="en-US" sz="1050" b="1" dirty="0" err="1" smtClean="0"/>
            <a:t>융합형</a:t>
          </a:r>
          <a:r>
            <a:rPr lang="ko-KR" altLang="en-US" sz="1050" b="1" dirty="0" smtClean="0"/>
            <a:t> 중 </a:t>
          </a:r>
          <a:r>
            <a:rPr lang="ko-KR" altLang="en-US" sz="1050" b="1" dirty="0" err="1" smtClean="0"/>
            <a:t>택</a:t>
          </a:r>
          <a:r>
            <a:rPr lang="en-US" altLang="ko-KR" sz="1050" b="1" dirty="0" smtClean="0"/>
            <a:t>1)</a:t>
          </a:r>
          <a:endParaRPr lang="ko-KR" altLang="en-US" sz="1050" b="1" dirty="0"/>
        </a:p>
      </dgm:t>
    </dgm:pt>
    <dgm:pt modelId="{3220A16E-CBD6-4342-9B4F-8327640F43D6}" type="parTrans" cxnId="{3C92ABEF-C39F-4836-BF9A-5C872D902BE1}">
      <dgm:prSet/>
      <dgm:spPr/>
      <dgm:t>
        <a:bodyPr/>
        <a:lstStyle/>
        <a:p>
          <a:pPr latinLnBrk="1"/>
          <a:endParaRPr lang="ko-KR" altLang="en-US"/>
        </a:p>
      </dgm:t>
    </dgm:pt>
    <dgm:pt modelId="{E3D6A98B-832E-4A6F-9459-0730647D9831}" type="sibTrans" cxnId="{3C92ABEF-C39F-4836-BF9A-5C872D902BE1}">
      <dgm:prSet/>
      <dgm:spPr/>
      <dgm:t>
        <a:bodyPr/>
        <a:lstStyle/>
        <a:p>
          <a:pPr latinLnBrk="1"/>
          <a:endParaRPr lang="ko-KR" altLang="en-US"/>
        </a:p>
      </dgm:t>
    </dgm:pt>
    <dgm:pt modelId="{885C562D-01E3-449D-B6A6-2000EB74F205}" type="pres">
      <dgm:prSet presAssocID="{1BA6A5D1-7412-41C0-8053-7375C2A827D3}" presName="Name0" presStyleCnt="0">
        <dgm:presLayoutVars>
          <dgm:dir/>
          <dgm:animLvl val="lvl"/>
          <dgm:resizeHandles val="exact"/>
        </dgm:presLayoutVars>
      </dgm:prSet>
      <dgm:spPr/>
    </dgm:pt>
    <dgm:pt modelId="{BF39498B-CC6B-4F60-8F1E-269E8001BBF0}" type="pres">
      <dgm:prSet presAssocID="{9521F132-4117-4554-9110-6DB8B030046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4801AA-F3A4-4AD7-8B3A-EDDB7530D4A4}" type="pres">
      <dgm:prSet presAssocID="{30E4B59E-1681-45D3-AF65-BB4A8B065D88}" presName="parTxOnlySpace" presStyleCnt="0"/>
      <dgm:spPr/>
    </dgm:pt>
    <dgm:pt modelId="{2EBA2B8E-A6D3-4D26-A976-720C3CE99715}" type="pres">
      <dgm:prSet presAssocID="{56E0E45D-9F40-481D-AE4D-165B605299A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E03C29-988A-47A8-BE5D-74B1C869EE87}" type="pres">
      <dgm:prSet presAssocID="{E8ECDE7B-0DE7-44FB-BD84-7ED803B269E2}" presName="parTxOnlySpace" presStyleCnt="0"/>
      <dgm:spPr/>
    </dgm:pt>
    <dgm:pt modelId="{11428757-9EAF-4FF3-9E5A-7AF910385CDC}" type="pres">
      <dgm:prSet presAssocID="{4BE0E9B0-F0D2-4D13-9911-1E0F4B64773F}" presName="parTxOnly" presStyleLbl="node1" presStyleIdx="2" presStyleCnt="3" custLinFactNeighborX="81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C92ABEF-C39F-4836-BF9A-5C872D902BE1}" srcId="{1BA6A5D1-7412-41C0-8053-7375C2A827D3}" destId="{4BE0E9B0-F0D2-4D13-9911-1E0F4B64773F}" srcOrd="2" destOrd="0" parTransId="{3220A16E-CBD6-4342-9B4F-8327640F43D6}" sibTransId="{E3D6A98B-832E-4A6F-9459-0730647D9831}"/>
    <dgm:cxn modelId="{B2F0B2D2-F9C8-4230-9C23-7E625227D088}" type="presOf" srcId="{1BA6A5D1-7412-41C0-8053-7375C2A827D3}" destId="{885C562D-01E3-449D-B6A6-2000EB74F205}" srcOrd="0" destOrd="0" presId="urn:microsoft.com/office/officeart/2005/8/layout/chevron1"/>
    <dgm:cxn modelId="{2A7BE195-899C-4DAA-9381-40C9D7B6C787}" type="presOf" srcId="{4BE0E9B0-F0D2-4D13-9911-1E0F4B64773F}" destId="{11428757-9EAF-4FF3-9E5A-7AF910385CDC}" srcOrd="0" destOrd="0" presId="urn:microsoft.com/office/officeart/2005/8/layout/chevron1"/>
    <dgm:cxn modelId="{ACCAEDF7-F7F6-46FB-A567-4ED00858B851}" srcId="{1BA6A5D1-7412-41C0-8053-7375C2A827D3}" destId="{9521F132-4117-4554-9110-6DB8B030046F}" srcOrd="0" destOrd="0" parTransId="{9B656AA5-200C-4CA3-96A2-9B76BC65837D}" sibTransId="{30E4B59E-1681-45D3-AF65-BB4A8B065D88}"/>
    <dgm:cxn modelId="{BACD49ED-3C01-4504-967E-7309DC543686}" type="presOf" srcId="{9521F132-4117-4554-9110-6DB8B030046F}" destId="{BF39498B-CC6B-4F60-8F1E-269E8001BBF0}" srcOrd="0" destOrd="0" presId="urn:microsoft.com/office/officeart/2005/8/layout/chevron1"/>
    <dgm:cxn modelId="{2EB7637E-793E-4D02-866E-037BE4C76D10}" srcId="{1BA6A5D1-7412-41C0-8053-7375C2A827D3}" destId="{56E0E45D-9F40-481D-AE4D-165B605299A4}" srcOrd="1" destOrd="0" parTransId="{608B5C9C-1E0A-4CB9-83E2-D9389C1149E2}" sibTransId="{E8ECDE7B-0DE7-44FB-BD84-7ED803B269E2}"/>
    <dgm:cxn modelId="{2F6AAE95-2BC7-4409-A06B-885E0B355A96}" type="presOf" srcId="{56E0E45D-9F40-481D-AE4D-165B605299A4}" destId="{2EBA2B8E-A6D3-4D26-A976-720C3CE99715}" srcOrd="0" destOrd="0" presId="urn:microsoft.com/office/officeart/2005/8/layout/chevron1"/>
    <dgm:cxn modelId="{E4E5E77E-B8FA-4305-8A81-D7D6AFBAFFFE}" type="presParOf" srcId="{885C562D-01E3-449D-B6A6-2000EB74F205}" destId="{BF39498B-CC6B-4F60-8F1E-269E8001BBF0}" srcOrd="0" destOrd="0" presId="urn:microsoft.com/office/officeart/2005/8/layout/chevron1"/>
    <dgm:cxn modelId="{4BFB5B76-E44E-4B37-9C49-D01538FBF34B}" type="presParOf" srcId="{885C562D-01E3-449D-B6A6-2000EB74F205}" destId="{BD4801AA-F3A4-4AD7-8B3A-EDDB7530D4A4}" srcOrd="1" destOrd="0" presId="urn:microsoft.com/office/officeart/2005/8/layout/chevron1"/>
    <dgm:cxn modelId="{C04339CD-D4F3-48F1-AC99-AA184022ABC5}" type="presParOf" srcId="{885C562D-01E3-449D-B6A6-2000EB74F205}" destId="{2EBA2B8E-A6D3-4D26-A976-720C3CE99715}" srcOrd="2" destOrd="0" presId="urn:microsoft.com/office/officeart/2005/8/layout/chevron1"/>
    <dgm:cxn modelId="{C68929E9-4F3D-49AE-906B-9107E738E165}" type="presParOf" srcId="{885C562D-01E3-449D-B6A6-2000EB74F205}" destId="{DDE03C29-988A-47A8-BE5D-74B1C869EE87}" srcOrd="3" destOrd="0" presId="urn:microsoft.com/office/officeart/2005/8/layout/chevron1"/>
    <dgm:cxn modelId="{32425DAC-6B66-427A-AFAF-9E85779E686E}" type="presParOf" srcId="{885C562D-01E3-449D-B6A6-2000EB74F205}" destId="{11428757-9EAF-4FF3-9E5A-7AF910385CD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BA6A5D1-7412-41C0-8053-7375C2A827D3}" type="doc">
      <dgm:prSet loTypeId="urn:microsoft.com/office/officeart/2005/8/layout/chevron1" loCatId="process" qsTypeId="urn:microsoft.com/office/officeart/2005/8/quickstyle/simple2" qsCatId="simple" csTypeId="urn:microsoft.com/office/officeart/2005/8/colors/accent4_2" csCatId="accent4" phldr="1"/>
      <dgm:spPr/>
    </dgm:pt>
    <dgm:pt modelId="{9521F132-4117-4554-9110-6DB8B030046F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dirty="0" smtClean="0"/>
            <a:t>학적</a:t>
          </a:r>
          <a:r>
            <a:rPr lang="en-US" altLang="ko-KR" sz="1050" dirty="0" smtClean="0"/>
            <a:t>_</a:t>
          </a:r>
          <a:r>
            <a:rPr lang="ko-KR" altLang="en-US" sz="1050" dirty="0" smtClean="0"/>
            <a:t>전공트랙신청</a:t>
          </a:r>
          <a:endParaRPr lang="ko-KR" altLang="en-US" sz="1050" dirty="0"/>
        </a:p>
      </dgm:t>
    </dgm:pt>
    <dgm:pt modelId="{9B656AA5-200C-4CA3-96A2-9B76BC65837D}" type="parTrans" cxnId="{ACCAEDF7-F7F6-46FB-A567-4ED00858B851}">
      <dgm:prSet/>
      <dgm:spPr/>
      <dgm:t>
        <a:bodyPr/>
        <a:lstStyle/>
        <a:p>
          <a:pPr latinLnBrk="1"/>
          <a:endParaRPr lang="ko-KR" altLang="en-US"/>
        </a:p>
      </dgm:t>
    </dgm:pt>
    <dgm:pt modelId="{30E4B59E-1681-45D3-AF65-BB4A8B065D88}" type="sibTrans" cxnId="{ACCAEDF7-F7F6-46FB-A567-4ED00858B851}">
      <dgm:prSet/>
      <dgm:spPr/>
      <dgm:t>
        <a:bodyPr/>
        <a:lstStyle/>
        <a:p>
          <a:pPr latinLnBrk="1"/>
          <a:endParaRPr lang="ko-KR" altLang="en-US"/>
        </a:p>
      </dgm:t>
    </dgm:pt>
    <dgm:pt modelId="{56E0E45D-9F40-481D-AE4D-165B605299A4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>
              <a:solidFill>
                <a:schemeClr val="bg1"/>
              </a:solidFill>
            </a:rPr>
            <a:t>전공신청</a:t>
          </a:r>
          <a:r>
            <a:rPr lang="en-US" altLang="ko-KR" sz="1050" b="1" dirty="0" smtClean="0">
              <a:solidFill>
                <a:schemeClr val="bg1"/>
              </a:solidFill>
            </a:rPr>
            <a:t>(</a:t>
          </a:r>
          <a:r>
            <a:rPr lang="ko-KR" altLang="en-US" sz="1050" b="1" dirty="0" smtClean="0">
              <a:solidFill>
                <a:schemeClr val="bg1"/>
              </a:solidFill>
            </a:rPr>
            <a:t>학부학생에 한함</a:t>
          </a:r>
          <a:r>
            <a:rPr lang="en-US" altLang="ko-KR" sz="1050" dirty="0" smtClean="0">
              <a:solidFill>
                <a:srgbClr val="050EBB"/>
              </a:solidFill>
            </a:rPr>
            <a:t>)</a:t>
          </a:r>
          <a:endParaRPr lang="ko-KR" altLang="en-US" sz="1050" dirty="0">
            <a:solidFill>
              <a:srgbClr val="050EBB"/>
            </a:solidFill>
          </a:endParaRPr>
        </a:p>
      </dgm:t>
    </dgm:pt>
    <dgm:pt modelId="{608B5C9C-1E0A-4CB9-83E2-D9389C1149E2}" type="parTrans" cxnId="{2EB7637E-793E-4D02-866E-037BE4C76D10}">
      <dgm:prSet/>
      <dgm:spPr/>
      <dgm:t>
        <a:bodyPr/>
        <a:lstStyle/>
        <a:p>
          <a:pPr latinLnBrk="1"/>
          <a:endParaRPr lang="ko-KR" altLang="en-US"/>
        </a:p>
      </dgm:t>
    </dgm:pt>
    <dgm:pt modelId="{E8ECDE7B-0DE7-44FB-BD84-7ED803B269E2}" type="sibTrans" cxnId="{2EB7637E-793E-4D02-866E-037BE4C76D10}">
      <dgm:prSet/>
      <dgm:spPr/>
      <dgm:t>
        <a:bodyPr/>
        <a:lstStyle/>
        <a:p>
          <a:pPr latinLnBrk="1"/>
          <a:endParaRPr lang="ko-KR" altLang="en-US"/>
        </a:p>
      </dgm:t>
    </dgm:pt>
    <dgm:pt modelId="{4BE0E9B0-F0D2-4D13-9911-1E0F4B64773F}">
      <dgm:prSet phldrT="[텍스트]" custT="1"/>
      <dgm:spPr/>
      <dgm:t>
        <a:bodyPr/>
        <a:lstStyle/>
        <a:p>
          <a:pPr latinLnBrk="1">
            <a:lnSpc>
              <a:spcPct val="100000"/>
            </a:lnSpc>
            <a:spcAft>
              <a:spcPts val="0"/>
            </a:spcAft>
          </a:pPr>
          <a:r>
            <a:rPr lang="ko-KR" altLang="en-US" sz="1050" b="1" dirty="0" smtClean="0"/>
            <a:t>트랙신청</a:t>
          </a:r>
          <a:endParaRPr lang="en-US" altLang="ko-KR" sz="1050" b="1" dirty="0" smtClean="0"/>
        </a:p>
        <a:p>
          <a:pPr latinLnBrk="1">
            <a:lnSpc>
              <a:spcPct val="100000"/>
            </a:lnSpc>
            <a:spcAft>
              <a:spcPts val="0"/>
            </a:spcAft>
          </a:pPr>
          <a:r>
            <a:rPr lang="en-US" altLang="ko-KR" sz="1050" b="1" dirty="0" smtClean="0"/>
            <a:t>(</a:t>
          </a:r>
          <a:r>
            <a:rPr lang="ko-KR" altLang="en-US" sz="1050" b="1" dirty="0" err="1" smtClean="0"/>
            <a:t>심화형</a:t>
          </a:r>
          <a:r>
            <a:rPr lang="en-US" altLang="ko-KR" sz="1050" b="1" dirty="0" smtClean="0"/>
            <a:t>,</a:t>
          </a:r>
          <a:r>
            <a:rPr lang="ko-KR" altLang="en-US" sz="1050" b="1" dirty="0" smtClean="0"/>
            <a:t>복합형</a:t>
          </a:r>
          <a:r>
            <a:rPr lang="en-US" altLang="ko-KR" sz="1050" b="1" dirty="0" smtClean="0"/>
            <a:t>,</a:t>
          </a:r>
          <a:r>
            <a:rPr lang="ko-KR" altLang="en-US" sz="1050" b="1" dirty="0" err="1" smtClean="0"/>
            <a:t>융합형</a:t>
          </a:r>
          <a:r>
            <a:rPr lang="ko-KR" altLang="en-US" sz="1050" b="1" dirty="0" smtClean="0"/>
            <a:t> 중 </a:t>
          </a:r>
          <a:r>
            <a:rPr lang="ko-KR" altLang="en-US" sz="1050" b="1" dirty="0" err="1" smtClean="0"/>
            <a:t>택</a:t>
          </a:r>
          <a:r>
            <a:rPr lang="en-US" altLang="ko-KR" sz="1050" b="1" dirty="0" smtClean="0"/>
            <a:t>1)</a:t>
          </a:r>
          <a:endParaRPr lang="ko-KR" altLang="en-US" sz="1050" b="1" dirty="0"/>
        </a:p>
      </dgm:t>
    </dgm:pt>
    <dgm:pt modelId="{3220A16E-CBD6-4342-9B4F-8327640F43D6}" type="parTrans" cxnId="{3C92ABEF-C39F-4836-BF9A-5C872D902BE1}">
      <dgm:prSet/>
      <dgm:spPr/>
      <dgm:t>
        <a:bodyPr/>
        <a:lstStyle/>
        <a:p>
          <a:pPr latinLnBrk="1"/>
          <a:endParaRPr lang="ko-KR" altLang="en-US"/>
        </a:p>
      </dgm:t>
    </dgm:pt>
    <dgm:pt modelId="{E3D6A98B-832E-4A6F-9459-0730647D9831}" type="sibTrans" cxnId="{3C92ABEF-C39F-4836-BF9A-5C872D902BE1}">
      <dgm:prSet/>
      <dgm:spPr/>
      <dgm:t>
        <a:bodyPr/>
        <a:lstStyle/>
        <a:p>
          <a:pPr latinLnBrk="1"/>
          <a:endParaRPr lang="ko-KR" altLang="en-US"/>
        </a:p>
      </dgm:t>
    </dgm:pt>
    <dgm:pt modelId="{885C562D-01E3-449D-B6A6-2000EB74F205}" type="pres">
      <dgm:prSet presAssocID="{1BA6A5D1-7412-41C0-8053-7375C2A827D3}" presName="Name0" presStyleCnt="0">
        <dgm:presLayoutVars>
          <dgm:dir/>
          <dgm:animLvl val="lvl"/>
          <dgm:resizeHandles val="exact"/>
        </dgm:presLayoutVars>
      </dgm:prSet>
      <dgm:spPr/>
    </dgm:pt>
    <dgm:pt modelId="{BF39498B-CC6B-4F60-8F1E-269E8001BBF0}" type="pres">
      <dgm:prSet presAssocID="{9521F132-4117-4554-9110-6DB8B030046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D4801AA-F3A4-4AD7-8B3A-EDDB7530D4A4}" type="pres">
      <dgm:prSet presAssocID="{30E4B59E-1681-45D3-AF65-BB4A8B065D88}" presName="parTxOnlySpace" presStyleCnt="0"/>
      <dgm:spPr/>
    </dgm:pt>
    <dgm:pt modelId="{2EBA2B8E-A6D3-4D26-A976-720C3CE99715}" type="pres">
      <dgm:prSet presAssocID="{56E0E45D-9F40-481D-AE4D-165B605299A4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DE03C29-988A-47A8-BE5D-74B1C869EE87}" type="pres">
      <dgm:prSet presAssocID="{E8ECDE7B-0DE7-44FB-BD84-7ED803B269E2}" presName="parTxOnlySpace" presStyleCnt="0"/>
      <dgm:spPr/>
    </dgm:pt>
    <dgm:pt modelId="{11428757-9EAF-4FF3-9E5A-7AF910385CDC}" type="pres">
      <dgm:prSet presAssocID="{4BE0E9B0-F0D2-4D13-9911-1E0F4B64773F}" presName="parTxOnly" presStyleLbl="node1" presStyleIdx="2" presStyleCnt="3" custLinFactNeighborX="817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3C92ABEF-C39F-4836-BF9A-5C872D902BE1}" srcId="{1BA6A5D1-7412-41C0-8053-7375C2A827D3}" destId="{4BE0E9B0-F0D2-4D13-9911-1E0F4B64773F}" srcOrd="2" destOrd="0" parTransId="{3220A16E-CBD6-4342-9B4F-8327640F43D6}" sibTransId="{E3D6A98B-832E-4A6F-9459-0730647D9831}"/>
    <dgm:cxn modelId="{B92FECC8-C45C-4E2D-82DF-69CA11D83139}" type="presOf" srcId="{56E0E45D-9F40-481D-AE4D-165B605299A4}" destId="{2EBA2B8E-A6D3-4D26-A976-720C3CE99715}" srcOrd="0" destOrd="0" presId="urn:microsoft.com/office/officeart/2005/8/layout/chevron1"/>
    <dgm:cxn modelId="{ACCAEDF7-F7F6-46FB-A567-4ED00858B851}" srcId="{1BA6A5D1-7412-41C0-8053-7375C2A827D3}" destId="{9521F132-4117-4554-9110-6DB8B030046F}" srcOrd="0" destOrd="0" parTransId="{9B656AA5-200C-4CA3-96A2-9B76BC65837D}" sibTransId="{30E4B59E-1681-45D3-AF65-BB4A8B065D88}"/>
    <dgm:cxn modelId="{C0169FD9-D99E-4DCB-BFDA-4C75B69CD558}" type="presOf" srcId="{1BA6A5D1-7412-41C0-8053-7375C2A827D3}" destId="{885C562D-01E3-449D-B6A6-2000EB74F205}" srcOrd="0" destOrd="0" presId="urn:microsoft.com/office/officeart/2005/8/layout/chevron1"/>
    <dgm:cxn modelId="{36CF3919-5848-44BC-8E60-6A0FBBFA60FB}" type="presOf" srcId="{9521F132-4117-4554-9110-6DB8B030046F}" destId="{BF39498B-CC6B-4F60-8F1E-269E8001BBF0}" srcOrd="0" destOrd="0" presId="urn:microsoft.com/office/officeart/2005/8/layout/chevron1"/>
    <dgm:cxn modelId="{2EB7637E-793E-4D02-866E-037BE4C76D10}" srcId="{1BA6A5D1-7412-41C0-8053-7375C2A827D3}" destId="{56E0E45D-9F40-481D-AE4D-165B605299A4}" srcOrd="1" destOrd="0" parTransId="{608B5C9C-1E0A-4CB9-83E2-D9389C1149E2}" sibTransId="{E8ECDE7B-0DE7-44FB-BD84-7ED803B269E2}"/>
    <dgm:cxn modelId="{C85D7249-F54B-4F3F-AD77-B44AE131D95B}" type="presOf" srcId="{4BE0E9B0-F0D2-4D13-9911-1E0F4B64773F}" destId="{11428757-9EAF-4FF3-9E5A-7AF910385CDC}" srcOrd="0" destOrd="0" presId="urn:microsoft.com/office/officeart/2005/8/layout/chevron1"/>
    <dgm:cxn modelId="{FF67D810-076B-4E90-AA7A-9C3B75D94115}" type="presParOf" srcId="{885C562D-01E3-449D-B6A6-2000EB74F205}" destId="{BF39498B-CC6B-4F60-8F1E-269E8001BBF0}" srcOrd="0" destOrd="0" presId="urn:microsoft.com/office/officeart/2005/8/layout/chevron1"/>
    <dgm:cxn modelId="{9D2F1F58-DA1F-44D0-A490-B5296837C99C}" type="presParOf" srcId="{885C562D-01E3-449D-B6A6-2000EB74F205}" destId="{BD4801AA-F3A4-4AD7-8B3A-EDDB7530D4A4}" srcOrd="1" destOrd="0" presId="urn:microsoft.com/office/officeart/2005/8/layout/chevron1"/>
    <dgm:cxn modelId="{2D90967D-7858-4598-925E-5C5C424281E8}" type="presParOf" srcId="{885C562D-01E3-449D-B6A6-2000EB74F205}" destId="{2EBA2B8E-A6D3-4D26-A976-720C3CE99715}" srcOrd="2" destOrd="0" presId="urn:microsoft.com/office/officeart/2005/8/layout/chevron1"/>
    <dgm:cxn modelId="{F7D0CD78-8C6B-4EC6-8F63-9C3EFDA6E67C}" type="presParOf" srcId="{885C562D-01E3-449D-B6A6-2000EB74F205}" destId="{DDE03C29-988A-47A8-BE5D-74B1C869EE87}" srcOrd="3" destOrd="0" presId="urn:microsoft.com/office/officeart/2005/8/layout/chevron1"/>
    <dgm:cxn modelId="{B89B3BA1-E114-4D0E-BF64-FAFA13A85FA5}" type="presParOf" srcId="{885C562D-01E3-449D-B6A6-2000EB74F205}" destId="{11428757-9EAF-4FF3-9E5A-7AF910385CD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9498B-CC6B-4F60-8F1E-269E8001BBF0}">
      <dsp:nvSpPr>
        <dsp:cNvPr id="0" name=""/>
        <dsp:cNvSpPr/>
      </dsp:nvSpPr>
      <dsp:spPr>
        <a:xfrm>
          <a:off x="1871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/>
            <a:t>학적</a:t>
          </a:r>
          <a:r>
            <a:rPr lang="en-US" altLang="ko-KR" sz="1050" b="1" kern="1200" dirty="0" smtClean="0"/>
            <a:t>_</a:t>
          </a:r>
          <a:r>
            <a:rPr lang="ko-KR" altLang="en-US" sz="1050" b="1" kern="1200" dirty="0" smtClean="0"/>
            <a:t>전공트랙신청</a:t>
          </a:r>
          <a:endParaRPr lang="ko-KR" altLang="en-US" sz="1050" b="1" kern="1200" dirty="0"/>
        </a:p>
      </dsp:txBody>
      <dsp:txXfrm>
        <a:off x="230413" y="0"/>
        <a:ext cx="1823490" cy="457083"/>
      </dsp:txXfrm>
    </dsp:sp>
    <dsp:sp modelId="{2EBA2B8E-A6D3-4D26-A976-720C3CE99715}">
      <dsp:nvSpPr>
        <dsp:cNvPr id="0" name=""/>
        <dsp:cNvSpPr/>
      </dsp:nvSpPr>
      <dsp:spPr>
        <a:xfrm>
          <a:off x="2054388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>
              <a:solidFill>
                <a:schemeClr val="bg1"/>
              </a:solidFill>
            </a:rPr>
            <a:t>전공신청</a:t>
          </a:r>
          <a:r>
            <a:rPr lang="en-US" altLang="ko-KR" sz="1050" b="1" kern="1200" dirty="0" smtClean="0">
              <a:solidFill>
                <a:schemeClr val="bg1"/>
              </a:solidFill>
            </a:rPr>
            <a:t>(</a:t>
          </a:r>
          <a:r>
            <a:rPr lang="ko-KR" altLang="en-US" sz="1050" b="1" kern="1200" dirty="0" smtClean="0">
              <a:solidFill>
                <a:schemeClr val="bg1"/>
              </a:solidFill>
            </a:rPr>
            <a:t>학부학생에 한함</a:t>
          </a:r>
          <a:r>
            <a:rPr lang="en-US" altLang="ko-KR" sz="1050" kern="1200" dirty="0" smtClean="0">
              <a:solidFill>
                <a:srgbClr val="050EBB"/>
              </a:solidFill>
            </a:rPr>
            <a:t>)</a:t>
          </a:r>
          <a:endParaRPr lang="ko-KR" altLang="en-US" sz="1050" kern="1200" dirty="0">
            <a:solidFill>
              <a:srgbClr val="050EBB"/>
            </a:solidFill>
          </a:endParaRPr>
        </a:p>
      </dsp:txBody>
      <dsp:txXfrm>
        <a:off x="2282930" y="0"/>
        <a:ext cx="1823490" cy="457083"/>
      </dsp:txXfrm>
    </dsp:sp>
    <dsp:sp modelId="{11428757-9EAF-4FF3-9E5A-7AF910385CDC}">
      <dsp:nvSpPr>
        <dsp:cNvPr id="0" name=""/>
        <dsp:cNvSpPr/>
      </dsp:nvSpPr>
      <dsp:spPr>
        <a:xfrm>
          <a:off x="4108776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/>
            <a:t>트랙신청</a:t>
          </a:r>
          <a:endParaRPr lang="en-US" altLang="ko-KR" sz="1050" b="1" kern="1200" dirty="0" smtClean="0"/>
        </a:p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ko-KR" sz="1050" b="1" kern="1200" dirty="0" smtClean="0"/>
            <a:t>(</a:t>
          </a:r>
          <a:r>
            <a:rPr lang="ko-KR" altLang="en-US" sz="1050" b="1" kern="1200" dirty="0" err="1" smtClean="0"/>
            <a:t>심화형</a:t>
          </a:r>
          <a:r>
            <a:rPr lang="en-US" altLang="ko-KR" sz="1050" b="1" kern="1200" dirty="0" smtClean="0"/>
            <a:t>,</a:t>
          </a:r>
          <a:r>
            <a:rPr lang="ko-KR" altLang="en-US" sz="1050" b="1" kern="1200" dirty="0" smtClean="0"/>
            <a:t>복합형</a:t>
          </a:r>
          <a:r>
            <a:rPr lang="en-US" altLang="ko-KR" sz="1050" b="1" kern="1200" dirty="0" smtClean="0"/>
            <a:t>,</a:t>
          </a:r>
          <a:r>
            <a:rPr lang="ko-KR" altLang="en-US" sz="1050" b="1" kern="1200" dirty="0" err="1" smtClean="0"/>
            <a:t>융합형</a:t>
          </a:r>
          <a:r>
            <a:rPr lang="ko-KR" altLang="en-US" sz="1050" b="1" kern="1200" dirty="0" smtClean="0"/>
            <a:t> 중 </a:t>
          </a:r>
          <a:r>
            <a:rPr lang="ko-KR" altLang="en-US" sz="1050" b="1" kern="1200" dirty="0" err="1" smtClean="0"/>
            <a:t>택</a:t>
          </a:r>
          <a:r>
            <a:rPr lang="en-US" altLang="ko-KR" sz="1050" b="1" kern="1200" dirty="0" smtClean="0"/>
            <a:t>1)</a:t>
          </a:r>
          <a:endParaRPr lang="ko-KR" altLang="en-US" sz="1050" b="1" kern="1200" dirty="0"/>
        </a:p>
      </dsp:txBody>
      <dsp:txXfrm>
        <a:off x="4337318" y="0"/>
        <a:ext cx="1823490" cy="4570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9498B-CC6B-4F60-8F1E-269E8001BBF0}">
      <dsp:nvSpPr>
        <dsp:cNvPr id="0" name=""/>
        <dsp:cNvSpPr/>
      </dsp:nvSpPr>
      <dsp:spPr>
        <a:xfrm>
          <a:off x="1871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/>
            <a:t>학적</a:t>
          </a:r>
          <a:r>
            <a:rPr lang="en-US" altLang="ko-KR" sz="1050" b="1" kern="1200" dirty="0" smtClean="0"/>
            <a:t>_</a:t>
          </a:r>
          <a:r>
            <a:rPr lang="ko-KR" altLang="en-US" sz="1050" b="1" kern="1200" dirty="0" smtClean="0"/>
            <a:t>전공트랙신청</a:t>
          </a:r>
          <a:endParaRPr lang="ko-KR" altLang="en-US" sz="1050" b="1" kern="1200" dirty="0"/>
        </a:p>
      </dsp:txBody>
      <dsp:txXfrm>
        <a:off x="230413" y="0"/>
        <a:ext cx="1823490" cy="457083"/>
      </dsp:txXfrm>
    </dsp:sp>
    <dsp:sp modelId="{2EBA2B8E-A6D3-4D26-A976-720C3CE99715}">
      <dsp:nvSpPr>
        <dsp:cNvPr id="0" name=""/>
        <dsp:cNvSpPr/>
      </dsp:nvSpPr>
      <dsp:spPr>
        <a:xfrm>
          <a:off x="2054388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>
              <a:solidFill>
                <a:schemeClr val="bg1"/>
              </a:solidFill>
            </a:rPr>
            <a:t>전공신청</a:t>
          </a:r>
          <a:r>
            <a:rPr lang="en-US" altLang="ko-KR" sz="1050" b="1" kern="1200" dirty="0" smtClean="0">
              <a:solidFill>
                <a:schemeClr val="bg1"/>
              </a:solidFill>
            </a:rPr>
            <a:t>(</a:t>
          </a:r>
          <a:r>
            <a:rPr lang="ko-KR" altLang="en-US" sz="1050" b="1" kern="1200" dirty="0" smtClean="0">
              <a:solidFill>
                <a:schemeClr val="bg1"/>
              </a:solidFill>
            </a:rPr>
            <a:t>학부학생에 한함</a:t>
          </a:r>
          <a:r>
            <a:rPr lang="en-US" altLang="ko-KR" sz="1050" kern="1200" dirty="0" smtClean="0">
              <a:solidFill>
                <a:schemeClr val="bg1"/>
              </a:solidFill>
            </a:rPr>
            <a:t>)</a:t>
          </a:r>
          <a:endParaRPr lang="ko-KR" altLang="en-US" sz="1050" kern="1200" dirty="0">
            <a:solidFill>
              <a:schemeClr val="bg1"/>
            </a:solidFill>
          </a:endParaRPr>
        </a:p>
      </dsp:txBody>
      <dsp:txXfrm>
        <a:off x="2282930" y="0"/>
        <a:ext cx="1823490" cy="457083"/>
      </dsp:txXfrm>
    </dsp:sp>
    <dsp:sp modelId="{11428757-9EAF-4FF3-9E5A-7AF910385CDC}">
      <dsp:nvSpPr>
        <dsp:cNvPr id="0" name=""/>
        <dsp:cNvSpPr/>
      </dsp:nvSpPr>
      <dsp:spPr>
        <a:xfrm>
          <a:off x="4108776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/>
            <a:t>트랙신청</a:t>
          </a:r>
          <a:endParaRPr lang="en-US" altLang="ko-KR" sz="1050" b="1" kern="1200" dirty="0" smtClean="0"/>
        </a:p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ko-KR" sz="1050" b="1" kern="1200" dirty="0" smtClean="0"/>
            <a:t>(</a:t>
          </a:r>
          <a:r>
            <a:rPr lang="ko-KR" altLang="en-US" sz="1050" b="1" kern="1200" dirty="0" err="1" smtClean="0"/>
            <a:t>심화형</a:t>
          </a:r>
          <a:r>
            <a:rPr lang="en-US" altLang="ko-KR" sz="1050" b="1" kern="1200" dirty="0" smtClean="0"/>
            <a:t>,</a:t>
          </a:r>
          <a:r>
            <a:rPr lang="ko-KR" altLang="en-US" sz="1050" b="1" kern="1200" dirty="0" smtClean="0"/>
            <a:t>복합형</a:t>
          </a:r>
          <a:r>
            <a:rPr lang="en-US" altLang="ko-KR" sz="1050" b="1" kern="1200" dirty="0" smtClean="0"/>
            <a:t>,</a:t>
          </a:r>
          <a:r>
            <a:rPr lang="ko-KR" altLang="en-US" sz="1050" b="1" kern="1200" dirty="0" err="1" smtClean="0"/>
            <a:t>융합형</a:t>
          </a:r>
          <a:r>
            <a:rPr lang="ko-KR" altLang="en-US" sz="1050" b="1" kern="1200" dirty="0" smtClean="0"/>
            <a:t> 중 </a:t>
          </a:r>
          <a:r>
            <a:rPr lang="ko-KR" altLang="en-US" sz="1050" b="1" kern="1200" dirty="0" err="1" smtClean="0"/>
            <a:t>택</a:t>
          </a:r>
          <a:r>
            <a:rPr lang="en-US" altLang="ko-KR" sz="1050" b="1" kern="1200" dirty="0" smtClean="0"/>
            <a:t>1)</a:t>
          </a:r>
          <a:endParaRPr lang="ko-KR" altLang="en-US" sz="1050" b="1" kern="1200" dirty="0"/>
        </a:p>
      </dsp:txBody>
      <dsp:txXfrm>
        <a:off x="4337318" y="0"/>
        <a:ext cx="1823490" cy="45708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9498B-CC6B-4F60-8F1E-269E8001BBF0}">
      <dsp:nvSpPr>
        <dsp:cNvPr id="0" name=""/>
        <dsp:cNvSpPr/>
      </dsp:nvSpPr>
      <dsp:spPr>
        <a:xfrm>
          <a:off x="1871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kern="1200" dirty="0" smtClean="0"/>
            <a:t>학적</a:t>
          </a:r>
          <a:r>
            <a:rPr lang="en-US" altLang="ko-KR" sz="1050" kern="1200" dirty="0" smtClean="0"/>
            <a:t>_</a:t>
          </a:r>
          <a:r>
            <a:rPr lang="ko-KR" altLang="en-US" sz="1050" kern="1200" dirty="0" smtClean="0"/>
            <a:t>전공트랙신청</a:t>
          </a:r>
          <a:endParaRPr lang="ko-KR" altLang="en-US" sz="1050" kern="1200" dirty="0"/>
        </a:p>
      </dsp:txBody>
      <dsp:txXfrm>
        <a:off x="230413" y="0"/>
        <a:ext cx="1823490" cy="457083"/>
      </dsp:txXfrm>
    </dsp:sp>
    <dsp:sp modelId="{2EBA2B8E-A6D3-4D26-A976-720C3CE99715}">
      <dsp:nvSpPr>
        <dsp:cNvPr id="0" name=""/>
        <dsp:cNvSpPr/>
      </dsp:nvSpPr>
      <dsp:spPr>
        <a:xfrm>
          <a:off x="2054388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>
              <a:solidFill>
                <a:schemeClr val="bg1"/>
              </a:solidFill>
            </a:rPr>
            <a:t>전공신청</a:t>
          </a:r>
          <a:r>
            <a:rPr lang="en-US" altLang="ko-KR" sz="1050" b="1" kern="1200" dirty="0" smtClean="0">
              <a:solidFill>
                <a:schemeClr val="bg1"/>
              </a:solidFill>
            </a:rPr>
            <a:t>(</a:t>
          </a:r>
          <a:r>
            <a:rPr lang="ko-KR" altLang="en-US" sz="1050" b="1" kern="1200" dirty="0" smtClean="0">
              <a:solidFill>
                <a:schemeClr val="bg1"/>
              </a:solidFill>
            </a:rPr>
            <a:t>학부학생에 한함</a:t>
          </a:r>
          <a:r>
            <a:rPr lang="en-US" altLang="ko-KR" sz="1050" kern="1200" dirty="0" smtClean="0">
              <a:solidFill>
                <a:srgbClr val="050EBB"/>
              </a:solidFill>
            </a:rPr>
            <a:t>)</a:t>
          </a:r>
          <a:endParaRPr lang="ko-KR" altLang="en-US" sz="1050" kern="1200" dirty="0">
            <a:solidFill>
              <a:srgbClr val="050EBB"/>
            </a:solidFill>
          </a:endParaRPr>
        </a:p>
      </dsp:txBody>
      <dsp:txXfrm>
        <a:off x="2282930" y="0"/>
        <a:ext cx="1823490" cy="457083"/>
      </dsp:txXfrm>
    </dsp:sp>
    <dsp:sp modelId="{11428757-9EAF-4FF3-9E5A-7AF910385CDC}">
      <dsp:nvSpPr>
        <dsp:cNvPr id="0" name=""/>
        <dsp:cNvSpPr/>
      </dsp:nvSpPr>
      <dsp:spPr>
        <a:xfrm>
          <a:off x="4108776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/>
            <a:t>트랙신청</a:t>
          </a:r>
          <a:endParaRPr lang="en-US" altLang="ko-KR" sz="1050" b="1" kern="1200" dirty="0" smtClean="0"/>
        </a:p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ko-KR" sz="1050" b="1" kern="1200" dirty="0" smtClean="0"/>
            <a:t>(</a:t>
          </a:r>
          <a:r>
            <a:rPr lang="ko-KR" altLang="en-US" sz="1050" b="1" kern="1200" dirty="0" err="1" smtClean="0"/>
            <a:t>심화형</a:t>
          </a:r>
          <a:r>
            <a:rPr lang="en-US" altLang="ko-KR" sz="1050" b="1" kern="1200" dirty="0" smtClean="0"/>
            <a:t>,</a:t>
          </a:r>
          <a:r>
            <a:rPr lang="ko-KR" altLang="en-US" sz="1050" b="1" kern="1200" dirty="0" smtClean="0"/>
            <a:t>복합형</a:t>
          </a:r>
          <a:r>
            <a:rPr lang="en-US" altLang="ko-KR" sz="1050" b="1" kern="1200" dirty="0" smtClean="0"/>
            <a:t>,</a:t>
          </a:r>
          <a:r>
            <a:rPr lang="ko-KR" altLang="en-US" sz="1050" b="1" kern="1200" dirty="0" err="1" smtClean="0"/>
            <a:t>융합형</a:t>
          </a:r>
          <a:r>
            <a:rPr lang="ko-KR" altLang="en-US" sz="1050" b="1" kern="1200" dirty="0" smtClean="0"/>
            <a:t> 중 </a:t>
          </a:r>
          <a:r>
            <a:rPr lang="ko-KR" altLang="en-US" sz="1050" b="1" kern="1200" dirty="0" err="1" smtClean="0"/>
            <a:t>택</a:t>
          </a:r>
          <a:r>
            <a:rPr lang="en-US" altLang="ko-KR" sz="1050" b="1" kern="1200" dirty="0" smtClean="0"/>
            <a:t>1)</a:t>
          </a:r>
          <a:endParaRPr lang="ko-KR" altLang="en-US" sz="1050" b="1" kern="1200" dirty="0"/>
        </a:p>
      </dsp:txBody>
      <dsp:txXfrm>
        <a:off x="4337318" y="0"/>
        <a:ext cx="1823490" cy="4570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39498B-CC6B-4F60-8F1E-269E8001BBF0}">
      <dsp:nvSpPr>
        <dsp:cNvPr id="0" name=""/>
        <dsp:cNvSpPr/>
      </dsp:nvSpPr>
      <dsp:spPr>
        <a:xfrm>
          <a:off x="1871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kern="1200" dirty="0" smtClean="0"/>
            <a:t>학적</a:t>
          </a:r>
          <a:r>
            <a:rPr lang="en-US" altLang="ko-KR" sz="1050" kern="1200" dirty="0" smtClean="0"/>
            <a:t>_</a:t>
          </a:r>
          <a:r>
            <a:rPr lang="ko-KR" altLang="en-US" sz="1050" kern="1200" dirty="0" smtClean="0"/>
            <a:t>전공트랙신청</a:t>
          </a:r>
          <a:endParaRPr lang="ko-KR" altLang="en-US" sz="1050" kern="1200" dirty="0"/>
        </a:p>
      </dsp:txBody>
      <dsp:txXfrm>
        <a:off x="230413" y="0"/>
        <a:ext cx="1823490" cy="457083"/>
      </dsp:txXfrm>
    </dsp:sp>
    <dsp:sp modelId="{2EBA2B8E-A6D3-4D26-A976-720C3CE99715}">
      <dsp:nvSpPr>
        <dsp:cNvPr id="0" name=""/>
        <dsp:cNvSpPr/>
      </dsp:nvSpPr>
      <dsp:spPr>
        <a:xfrm>
          <a:off x="2054388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>
              <a:solidFill>
                <a:schemeClr val="bg1"/>
              </a:solidFill>
            </a:rPr>
            <a:t>전공신청</a:t>
          </a:r>
          <a:r>
            <a:rPr lang="en-US" altLang="ko-KR" sz="1050" b="1" kern="1200" dirty="0" smtClean="0">
              <a:solidFill>
                <a:schemeClr val="bg1"/>
              </a:solidFill>
            </a:rPr>
            <a:t>(</a:t>
          </a:r>
          <a:r>
            <a:rPr lang="ko-KR" altLang="en-US" sz="1050" b="1" kern="1200" dirty="0" smtClean="0">
              <a:solidFill>
                <a:schemeClr val="bg1"/>
              </a:solidFill>
            </a:rPr>
            <a:t>학부학생에 한함</a:t>
          </a:r>
          <a:r>
            <a:rPr lang="en-US" altLang="ko-KR" sz="1050" kern="1200" dirty="0" smtClean="0">
              <a:solidFill>
                <a:srgbClr val="050EBB"/>
              </a:solidFill>
            </a:rPr>
            <a:t>)</a:t>
          </a:r>
          <a:endParaRPr lang="ko-KR" altLang="en-US" sz="1050" kern="1200" dirty="0">
            <a:solidFill>
              <a:srgbClr val="050EBB"/>
            </a:solidFill>
          </a:endParaRPr>
        </a:p>
      </dsp:txBody>
      <dsp:txXfrm>
        <a:off x="2282930" y="0"/>
        <a:ext cx="1823490" cy="457083"/>
      </dsp:txXfrm>
    </dsp:sp>
    <dsp:sp modelId="{11428757-9EAF-4FF3-9E5A-7AF910385CDC}">
      <dsp:nvSpPr>
        <dsp:cNvPr id="0" name=""/>
        <dsp:cNvSpPr/>
      </dsp:nvSpPr>
      <dsp:spPr>
        <a:xfrm>
          <a:off x="4108776" y="0"/>
          <a:ext cx="2280573" cy="457083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44006" tIns="14669" rIns="14669" bIns="14669" numCol="1" spcCol="1270" anchor="ctr" anchorCtr="0">
          <a:noAutofit/>
        </a:bodyPr>
        <a:lstStyle/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ko-KR" altLang="en-US" sz="1050" b="1" kern="1200" dirty="0" smtClean="0"/>
            <a:t>트랙신청</a:t>
          </a:r>
          <a:endParaRPr lang="en-US" altLang="ko-KR" sz="1050" b="1" kern="1200" dirty="0" smtClean="0"/>
        </a:p>
        <a:p>
          <a:pPr lvl="0" algn="ctr" defTabSz="466725" latinLnBrk="1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altLang="ko-KR" sz="1050" b="1" kern="1200" dirty="0" smtClean="0"/>
            <a:t>(</a:t>
          </a:r>
          <a:r>
            <a:rPr lang="ko-KR" altLang="en-US" sz="1050" b="1" kern="1200" dirty="0" err="1" smtClean="0"/>
            <a:t>심화형</a:t>
          </a:r>
          <a:r>
            <a:rPr lang="en-US" altLang="ko-KR" sz="1050" b="1" kern="1200" dirty="0" smtClean="0"/>
            <a:t>,</a:t>
          </a:r>
          <a:r>
            <a:rPr lang="ko-KR" altLang="en-US" sz="1050" b="1" kern="1200" dirty="0" smtClean="0"/>
            <a:t>복합형</a:t>
          </a:r>
          <a:r>
            <a:rPr lang="en-US" altLang="ko-KR" sz="1050" b="1" kern="1200" dirty="0" smtClean="0"/>
            <a:t>,</a:t>
          </a:r>
          <a:r>
            <a:rPr lang="ko-KR" altLang="en-US" sz="1050" b="1" kern="1200" dirty="0" err="1" smtClean="0"/>
            <a:t>융합형</a:t>
          </a:r>
          <a:r>
            <a:rPr lang="ko-KR" altLang="en-US" sz="1050" b="1" kern="1200" dirty="0" smtClean="0"/>
            <a:t> 중 </a:t>
          </a:r>
          <a:r>
            <a:rPr lang="ko-KR" altLang="en-US" sz="1050" b="1" kern="1200" dirty="0" err="1" smtClean="0"/>
            <a:t>택</a:t>
          </a:r>
          <a:r>
            <a:rPr lang="en-US" altLang="ko-KR" sz="1050" b="1" kern="1200" dirty="0" smtClean="0"/>
            <a:t>1)</a:t>
          </a:r>
          <a:endParaRPr lang="ko-KR" altLang="en-US" sz="1050" b="1" kern="1200" dirty="0"/>
        </a:p>
      </dsp:txBody>
      <dsp:txXfrm>
        <a:off x="4337318" y="0"/>
        <a:ext cx="1823490" cy="4570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2" cy="493316"/>
          </a:xfrm>
          <a:prstGeom prst="rect">
            <a:avLst/>
          </a:prstGeom>
        </p:spPr>
        <p:txBody>
          <a:bodyPr vert="horz" lIns="90744" tIns="45371" rIns="90744" bIns="4537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15376" y="1"/>
            <a:ext cx="2918832" cy="493316"/>
          </a:xfrm>
          <a:prstGeom prst="rect">
            <a:avLst/>
          </a:prstGeom>
        </p:spPr>
        <p:txBody>
          <a:bodyPr vert="horz" lIns="90744" tIns="45371" rIns="90744" bIns="45371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2" cy="493316"/>
          </a:xfrm>
          <a:prstGeom prst="rect">
            <a:avLst/>
          </a:prstGeom>
        </p:spPr>
        <p:txBody>
          <a:bodyPr vert="horz" lIns="90744" tIns="45371" rIns="90744" bIns="4537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15376" y="9371286"/>
            <a:ext cx="2918832" cy="493316"/>
          </a:xfrm>
          <a:prstGeom prst="rect">
            <a:avLst/>
          </a:prstGeom>
        </p:spPr>
        <p:txBody>
          <a:bodyPr vert="horz" lIns="90744" tIns="45371" rIns="90744" bIns="45371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18832" cy="493316"/>
          </a:xfrm>
          <a:prstGeom prst="rect">
            <a:avLst/>
          </a:prstGeom>
        </p:spPr>
        <p:txBody>
          <a:bodyPr vert="horz" lIns="90744" tIns="45371" rIns="90744" bIns="45371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15376" y="1"/>
            <a:ext cx="2918832" cy="493316"/>
          </a:xfrm>
          <a:prstGeom prst="rect">
            <a:avLst/>
          </a:prstGeom>
        </p:spPr>
        <p:txBody>
          <a:bodyPr vert="horz" lIns="90744" tIns="45371" rIns="90744" bIns="45371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03288" y="741363"/>
            <a:ext cx="4929187" cy="36972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44" tIns="45371" rIns="90744" bIns="45371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3577" y="4686500"/>
            <a:ext cx="5388610" cy="4439841"/>
          </a:xfrm>
          <a:prstGeom prst="rect">
            <a:avLst/>
          </a:prstGeom>
        </p:spPr>
        <p:txBody>
          <a:bodyPr vert="horz" lIns="90744" tIns="45371" rIns="90744" bIns="45371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2" cy="493316"/>
          </a:xfrm>
          <a:prstGeom prst="rect">
            <a:avLst/>
          </a:prstGeom>
        </p:spPr>
        <p:txBody>
          <a:bodyPr vert="horz" lIns="90744" tIns="45371" rIns="90744" bIns="45371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15376" y="9371286"/>
            <a:ext cx="2918832" cy="493316"/>
          </a:xfrm>
          <a:prstGeom prst="rect">
            <a:avLst/>
          </a:prstGeom>
        </p:spPr>
        <p:txBody>
          <a:bodyPr vert="horz" lIns="90744" tIns="45371" rIns="90744" bIns="45371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38818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13948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/>
              <a:t>제목을 입력하세요</a:t>
            </a:r>
            <a:endParaRPr lang="en-US" altLang="ko-KR" dirty="0"/>
          </a:p>
          <a:p>
            <a:pPr lvl="0"/>
            <a:endParaRPr lang="ko-KR" altLang="en-US" dirty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/>
              <a:t>마스터 제목 스타일 편집</a:t>
            </a:r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/>
              <a:t>내용을 입력하십시오</a:t>
            </a:r>
            <a:r>
              <a:rPr lang="en-US" altLang="ko-KR"/>
              <a:t>.</a:t>
            </a:r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1FD00-3F21-42CF-9EF5-8F6D81CE3AF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8761FD00-3F21-42CF-9EF5-8F6D81CE3AFD}" type="datetimeFigureOut">
              <a:rPr lang="ko-KR" altLang="en-US" smtClean="0"/>
              <a:pPr/>
              <a:t>2024-11-05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10" Type="http://schemas.openxmlformats.org/officeDocument/2006/relationships/image" Target="../media/image6.png"/><Relationship Id="rId4" Type="http://schemas.openxmlformats.org/officeDocument/2006/relationships/diagramData" Target="../diagrams/data1.xml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2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3.xm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3.png"/><Relationship Id="rId7" Type="http://schemas.openxmlformats.org/officeDocument/2006/relationships/diagramColors" Target="../diagrams/colors4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Relationship Id="rId9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364803" y="2329742"/>
            <a:ext cx="8531511" cy="3372167"/>
          </a:xfrm>
        </p:spPr>
        <p:txBody>
          <a:bodyPr anchor="t">
            <a:norm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</a:pPr>
            <a:r>
              <a:rPr lang="en-US" altLang="ko-KR" sz="32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2024</a:t>
            </a:r>
            <a:r>
              <a:rPr lang="ko-KR" altLang="en-US" sz="32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학번 </a:t>
            </a:r>
            <a:r>
              <a:rPr lang="ko-KR" altLang="en-US" sz="32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전공 및 제</a:t>
            </a:r>
            <a:r>
              <a:rPr lang="en-US" altLang="ko-KR" sz="3200" b="1" dirty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2</a:t>
            </a:r>
            <a:r>
              <a:rPr lang="ko-KR" altLang="en-US" sz="32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트랙 신청 매뉴얼</a:t>
            </a:r>
            <a:r>
              <a:rPr lang="en-US" altLang="ko-KR" sz="32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(</a:t>
            </a:r>
            <a:r>
              <a:rPr lang="ko-KR" altLang="en-US" sz="32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학생</a:t>
            </a:r>
            <a:r>
              <a:rPr lang="en-US" altLang="ko-KR" sz="3200" b="1" dirty="0" smtClean="0">
                <a:solidFill>
                  <a:srgbClr val="1F497D">
                    <a:lumMod val="75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ea"/>
                <a:ea typeface="+mn-ea"/>
                <a:cs typeface="+mn-cs"/>
              </a:rPr>
              <a:t>)</a:t>
            </a:r>
            <a:endParaRPr lang="ko-KR" altLang="en-US" sz="18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ea"/>
              <a:ea typeface="+mn-ea"/>
              <a:cs typeface="+mn-cs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372301"/>
            <a:ext cx="8460000" cy="37440"/>
          </a:xfrm>
          <a:prstGeom prst="line">
            <a:avLst/>
          </a:prstGeom>
          <a:ln w="412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그림 16" descr="cosmetic2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05612" y="6350456"/>
            <a:ext cx="2085975" cy="314325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0297" y="162326"/>
            <a:ext cx="1328479" cy="1226996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8451" y="1438494"/>
            <a:ext cx="10701831" cy="742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025" name="_x233559056" descr="EMB0001263446d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451" y="1895693"/>
            <a:ext cx="8771325" cy="4424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" name="직선 연결선 6"/>
          <p:cNvCxnSpPr/>
          <p:nvPr/>
        </p:nvCxnSpPr>
        <p:spPr>
          <a:xfrm>
            <a:off x="381279" y="630239"/>
            <a:ext cx="8406000" cy="0"/>
          </a:xfrm>
          <a:prstGeom prst="line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 / </a:t>
            </a:r>
          </a:p>
        </p:txBody>
      </p:sp>
      <p:sp>
        <p:nvSpPr>
          <p:cNvPr id="18" name="제목 17"/>
          <p:cNvSpPr>
            <a:spLocks noGrp="1"/>
          </p:cNvSpPr>
          <p:nvPr>
            <p:ph type="title"/>
          </p:nvPr>
        </p:nvSpPr>
        <p:spPr>
          <a:xfrm>
            <a:off x="288336" y="-56960"/>
            <a:ext cx="8372475" cy="912813"/>
          </a:xfrm>
        </p:spPr>
        <p:txBody>
          <a:bodyPr>
            <a:normAutofit/>
          </a:bodyPr>
          <a:lstStyle/>
          <a:p>
            <a:pPr algn="l"/>
            <a:r>
              <a:rPr lang="en-US" altLang="ko-KR" sz="1600" b="1" dirty="0" smtClean="0">
                <a:solidFill>
                  <a:srgbClr val="002060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 2023</a:t>
            </a:r>
            <a:r>
              <a:rPr lang="ko-KR" altLang="en-US" sz="1600" b="1" dirty="0" smtClean="0">
                <a:solidFill>
                  <a:srgbClr val="002060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학번  </a:t>
            </a:r>
            <a:r>
              <a:rPr lang="ko-KR" altLang="en-US" sz="1600" b="1" dirty="0">
                <a:solidFill>
                  <a:srgbClr val="002060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전공 및 트랙 신청 </a:t>
            </a:r>
            <a:r>
              <a:rPr lang="ko-KR" altLang="en-US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안내 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(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전공신청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_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학부학생에 한함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)</a:t>
            </a:r>
            <a:endParaRPr lang="en-US" altLang="ko-KR" sz="1600" b="1" dirty="0">
              <a:solidFill>
                <a:srgbClr val="050EBB"/>
              </a:solidFill>
              <a:effectLst>
                <a:outerShdw sx="0" sy="0">
                  <a:srgbClr val="000000"/>
                </a:outerShdw>
              </a:effectLst>
              <a:latin typeface="+mn-ea"/>
              <a:ea typeface="+mn-ea"/>
            </a:endParaRPr>
          </a:p>
        </p:txBody>
      </p:sp>
      <p:sp>
        <p:nvSpPr>
          <p:cNvPr id="41" name="내용 개체 틀 2"/>
          <p:cNvSpPr txBox="1">
            <a:spLocks/>
          </p:cNvSpPr>
          <p:nvPr/>
        </p:nvSpPr>
        <p:spPr>
          <a:xfrm>
            <a:off x="476991" y="3745614"/>
            <a:ext cx="4371954" cy="29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ko-KR" altLang="ko-KR" sz="3600" dirty="0"/>
          </a:p>
          <a:p>
            <a:pPr marL="0" indent="0">
              <a:buNone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9190" y="205284"/>
            <a:ext cx="795340" cy="734584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2773850" y="2768493"/>
            <a:ext cx="1028700" cy="1298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088917" y="352881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2437543" y="4540799"/>
            <a:ext cx="450850" cy="4173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4025573" y="4540799"/>
            <a:ext cx="308798" cy="3792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411857" y="3956737"/>
            <a:ext cx="646959" cy="1460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2085050" y="4408231"/>
            <a:ext cx="1691438" cy="736682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3982811" y="3041877"/>
            <a:ext cx="1560739" cy="65302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2952517" y="352246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" name="직사각형 30"/>
          <p:cNvSpPr/>
          <p:nvPr/>
        </p:nvSpPr>
        <p:spPr>
          <a:xfrm>
            <a:off x="2958867" y="340816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4" name="직선 화살표 연결선 3"/>
          <p:cNvCxnSpPr/>
          <p:nvPr/>
        </p:nvCxnSpPr>
        <p:spPr>
          <a:xfrm flipH="1" flipV="1">
            <a:off x="1075784" y="3979551"/>
            <a:ext cx="179028" cy="1771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165297" y="4061831"/>
            <a:ext cx="26542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/>
              <a:t>① </a:t>
            </a:r>
            <a:r>
              <a:rPr lang="en-US" altLang="ko-KR" sz="1200" b="1" dirty="0"/>
              <a:t>“</a:t>
            </a:r>
            <a:r>
              <a:rPr lang="ko-KR" altLang="en-US" sz="1200" b="1" dirty="0" err="1" smtClean="0"/>
              <a:t>전공및트랙신청</a:t>
            </a:r>
            <a:r>
              <a:rPr lang="en-US" altLang="ko-KR" sz="1200" b="1" dirty="0" smtClean="0"/>
              <a:t>” </a:t>
            </a:r>
            <a:r>
              <a:rPr lang="ko-KR" altLang="en-US" sz="1200" b="1" dirty="0"/>
              <a:t>메뉴선택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866002" y="4776227"/>
            <a:ext cx="41838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④</a:t>
            </a:r>
            <a:r>
              <a:rPr lang="ko-KR" altLang="en-US" sz="1200" b="1" dirty="0" smtClean="0"/>
              <a:t> </a:t>
            </a:r>
            <a:r>
              <a:rPr lang="ko-KR" altLang="en-US" sz="1200" b="1" dirty="0" smtClean="0">
                <a:solidFill>
                  <a:srgbClr val="FF0000"/>
                </a:solidFill>
              </a:rPr>
              <a:t>학부학생만 전공 선택</a:t>
            </a:r>
            <a:r>
              <a:rPr lang="en-US" altLang="ko-KR" sz="1200" b="1" dirty="0" smtClean="0"/>
              <a:t>,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학과학생은 트랙신청 </a:t>
            </a:r>
            <a:r>
              <a:rPr lang="ko-KR" altLang="en-US" sz="1200" b="1" dirty="0" smtClean="0"/>
              <a:t>화면 선택</a:t>
            </a:r>
            <a:endParaRPr lang="ko-KR" altLang="en-US" sz="1200" b="1" dirty="0"/>
          </a:p>
        </p:txBody>
      </p:sp>
      <p:cxnSp>
        <p:nvCxnSpPr>
          <p:cNvPr id="24" name="직선 화살표 연결선 23"/>
          <p:cNvCxnSpPr/>
          <p:nvPr/>
        </p:nvCxnSpPr>
        <p:spPr>
          <a:xfrm flipH="1" flipV="1">
            <a:off x="3776488" y="4674804"/>
            <a:ext cx="179028" cy="1771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85195" y="1245782"/>
            <a:ext cx="8958805" cy="579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33" name="직선 화살표 연결선 32"/>
          <p:cNvCxnSpPr/>
          <p:nvPr/>
        </p:nvCxnSpPr>
        <p:spPr>
          <a:xfrm flipH="1" flipV="1">
            <a:off x="7837312" y="2730030"/>
            <a:ext cx="179028" cy="1771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901588" y="2833128"/>
            <a:ext cx="10286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 smtClean="0"/>
              <a:t>② 입력</a:t>
            </a:r>
            <a:r>
              <a:rPr lang="en-US" altLang="ko-KR" sz="1200" dirty="0" smtClean="0"/>
              <a:t>click</a:t>
            </a:r>
            <a:endParaRPr lang="ko-KR" altLang="en-US" sz="1200" b="1" dirty="0"/>
          </a:p>
        </p:txBody>
      </p:sp>
      <p:sp>
        <p:nvSpPr>
          <p:cNvPr id="35" name="직사각형 34"/>
          <p:cNvSpPr/>
          <p:nvPr/>
        </p:nvSpPr>
        <p:spPr>
          <a:xfrm>
            <a:off x="7664285" y="2614081"/>
            <a:ext cx="323480" cy="1460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6" name="TextBox 35"/>
          <p:cNvSpPr txBox="1"/>
          <p:nvPr/>
        </p:nvSpPr>
        <p:spPr>
          <a:xfrm>
            <a:off x="5670092" y="3049618"/>
            <a:ext cx="2789961" cy="931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dirty="0"/>
              <a:t>③</a:t>
            </a:r>
            <a:r>
              <a:rPr lang="ko-KR" altLang="en-US" sz="1200" b="1" dirty="0"/>
              <a:t> </a:t>
            </a:r>
            <a:r>
              <a:rPr lang="ko-KR" altLang="en-US" sz="1200" b="1" dirty="0" smtClean="0"/>
              <a:t>트랙유형 반드시 선택</a:t>
            </a:r>
            <a:r>
              <a:rPr lang="en-US" altLang="ko-KR" sz="1200" b="1" dirty="0" smtClean="0"/>
              <a:t>(</a:t>
            </a:r>
            <a:r>
              <a:rPr lang="ko-KR" altLang="en-US" sz="1200" b="1" dirty="0" smtClean="0"/>
              <a:t>예시</a:t>
            </a:r>
            <a:r>
              <a:rPr lang="en-US" altLang="ko-KR" sz="1200" b="1" dirty="0" smtClean="0"/>
              <a:t>)</a:t>
            </a:r>
            <a:endParaRPr lang="en-US" altLang="ko-KR" sz="1200" b="1" dirty="0"/>
          </a:p>
          <a:p>
            <a:r>
              <a:rPr lang="en-US" altLang="ko-KR" sz="1100" b="1" dirty="0"/>
              <a:t>  </a:t>
            </a:r>
            <a:r>
              <a:rPr lang="en-US" altLang="ko-KR" sz="1050" b="1" dirty="0">
                <a:solidFill>
                  <a:srgbClr val="FF0000"/>
                </a:solidFill>
              </a:rPr>
              <a:t>- </a:t>
            </a:r>
            <a:r>
              <a:rPr lang="ko-KR" altLang="en-US" sz="1050" b="1" dirty="0" err="1">
                <a:solidFill>
                  <a:srgbClr val="FF0000"/>
                </a:solidFill>
              </a:rPr>
              <a:t>심화형</a:t>
            </a:r>
            <a:r>
              <a:rPr lang="en-US" altLang="ko-KR" sz="1050" b="1" dirty="0">
                <a:solidFill>
                  <a:srgbClr val="FF0000"/>
                </a:solidFill>
              </a:rPr>
              <a:t>: </a:t>
            </a:r>
            <a:r>
              <a:rPr lang="ko-KR" altLang="en-US" sz="1050" b="1" dirty="0">
                <a:solidFill>
                  <a:srgbClr val="FF0000"/>
                </a:solidFill>
              </a:rPr>
              <a:t>전공 </a:t>
            </a:r>
            <a:r>
              <a:rPr lang="en-US" altLang="ko-KR" sz="1050" b="1" dirty="0">
                <a:solidFill>
                  <a:srgbClr val="FF0000"/>
                </a:solidFill>
              </a:rPr>
              <a:t>= </a:t>
            </a:r>
            <a:r>
              <a:rPr lang="ko-KR" altLang="en-US" sz="1050" b="1" dirty="0">
                <a:solidFill>
                  <a:srgbClr val="FF0000"/>
                </a:solidFill>
              </a:rPr>
              <a:t>제</a:t>
            </a:r>
            <a:r>
              <a:rPr lang="en-US" altLang="ko-KR" sz="1050" b="1" dirty="0">
                <a:solidFill>
                  <a:srgbClr val="FF0000"/>
                </a:solidFill>
              </a:rPr>
              <a:t>1</a:t>
            </a:r>
            <a:r>
              <a:rPr lang="ko-KR" altLang="en-US" sz="1050" b="1" dirty="0">
                <a:solidFill>
                  <a:srgbClr val="FF0000"/>
                </a:solidFill>
              </a:rPr>
              <a:t>트랙 </a:t>
            </a:r>
            <a:r>
              <a:rPr lang="en-US" altLang="ko-KR" sz="1050" b="1" dirty="0">
                <a:solidFill>
                  <a:srgbClr val="FF0000"/>
                </a:solidFill>
              </a:rPr>
              <a:t>= </a:t>
            </a:r>
            <a:r>
              <a:rPr lang="ko-KR" altLang="en-US" sz="1050" b="1" dirty="0">
                <a:solidFill>
                  <a:srgbClr val="FF0000"/>
                </a:solidFill>
              </a:rPr>
              <a:t>제</a:t>
            </a:r>
            <a:r>
              <a:rPr lang="en-US" altLang="ko-KR" sz="1050" b="1" dirty="0">
                <a:solidFill>
                  <a:srgbClr val="FF0000"/>
                </a:solidFill>
              </a:rPr>
              <a:t>2</a:t>
            </a:r>
            <a:r>
              <a:rPr lang="ko-KR" altLang="en-US" sz="1050" b="1" dirty="0">
                <a:solidFill>
                  <a:srgbClr val="FF0000"/>
                </a:solidFill>
              </a:rPr>
              <a:t>트랙</a:t>
            </a:r>
            <a:r>
              <a:rPr lang="en-US" altLang="ko-KR" sz="1050" b="1" dirty="0">
                <a:solidFill>
                  <a:srgbClr val="FF0000"/>
                </a:solidFill>
              </a:rPr>
              <a:t> </a:t>
            </a:r>
            <a:r>
              <a:rPr lang="ko-KR" altLang="en-US" sz="1050" b="1" dirty="0">
                <a:solidFill>
                  <a:srgbClr val="FF0000"/>
                </a:solidFill>
              </a:rPr>
              <a:t> </a:t>
            </a:r>
            <a:endParaRPr lang="en-US" altLang="ko-KR" sz="1050" b="1" dirty="0">
              <a:solidFill>
                <a:srgbClr val="FF0000"/>
              </a:solidFill>
            </a:endParaRPr>
          </a:p>
          <a:p>
            <a:r>
              <a:rPr lang="en-US" altLang="ko-KR" sz="1050" b="1" dirty="0" smtClean="0">
                <a:solidFill>
                  <a:srgbClr val="FF0000"/>
                </a:solidFill>
              </a:rPr>
              <a:t>  </a:t>
            </a:r>
            <a:r>
              <a:rPr lang="en-US" altLang="ko-KR" sz="1050" b="1" dirty="0">
                <a:solidFill>
                  <a:srgbClr val="FF0000"/>
                </a:solidFill>
              </a:rPr>
              <a:t>- </a:t>
            </a:r>
            <a:r>
              <a:rPr lang="ko-KR" altLang="en-US" sz="1050" b="1" dirty="0">
                <a:solidFill>
                  <a:srgbClr val="FF0000"/>
                </a:solidFill>
              </a:rPr>
              <a:t>복합형</a:t>
            </a:r>
            <a:r>
              <a:rPr lang="en-US" altLang="ko-KR" sz="1050" b="1" dirty="0">
                <a:solidFill>
                  <a:srgbClr val="FF0000"/>
                </a:solidFill>
              </a:rPr>
              <a:t>: </a:t>
            </a:r>
            <a:r>
              <a:rPr lang="ko-KR" altLang="en-US" sz="1050" b="1" dirty="0">
                <a:solidFill>
                  <a:srgbClr val="FF0000"/>
                </a:solidFill>
              </a:rPr>
              <a:t>전공 </a:t>
            </a:r>
            <a:r>
              <a:rPr lang="en-US" altLang="ko-KR" sz="1050" b="1" dirty="0">
                <a:solidFill>
                  <a:srgbClr val="FF0000"/>
                </a:solidFill>
              </a:rPr>
              <a:t>= </a:t>
            </a:r>
            <a:r>
              <a:rPr lang="ko-KR" altLang="en-US" sz="1050" b="1" dirty="0">
                <a:solidFill>
                  <a:srgbClr val="FF0000"/>
                </a:solidFill>
              </a:rPr>
              <a:t>제</a:t>
            </a:r>
            <a:r>
              <a:rPr lang="en-US" altLang="ko-KR" sz="1050" b="1" dirty="0">
                <a:solidFill>
                  <a:srgbClr val="FF0000"/>
                </a:solidFill>
              </a:rPr>
              <a:t>1</a:t>
            </a:r>
            <a:r>
              <a:rPr lang="ko-KR" altLang="en-US" sz="1050" b="1" dirty="0">
                <a:solidFill>
                  <a:srgbClr val="FF0000"/>
                </a:solidFill>
              </a:rPr>
              <a:t>트랙 ≠ 제</a:t>
            </a:r>
            <a:r>
              <a:rPr lang="en-US" altLang="ko-KR" sz="1050" b="1" dirty="0">
                <a:solidFill>
                  <a:srgbClr val="FF0000"/>
                </a:solidFill>
              </a:rPr>
              <a:t>2</a:t>
            </a:r>
            <a:r>
              <a:rPr lang="ko-KR" altLang="en-US" sz="1050" b="1" dirty="0">
                <a:solidFill>
                  <a:srgbClr val="FF0000"/>
                </a:solidFill>
              </a:rPr>
              <a:t>트랙</a:t>
            </a:r>
            <a:endParaRPr lang="en-US" altLang="ko-KR" sz="1050" b="1" dirty="0">
              <a:solidFill>
                <a:srgbClr val="FF0000"/>
              </a:solidFill>
            </a:endParaRPr>
          </a:p>
          <a:p>
            <a:r>
              <a:rPr lang="en-US" altLang="ko-KR" sz="1050" b="1" dirty="0">
                <a:solidFill>
                  <a:srgbClr val="FF0000"/>
                </a:solidFill>
              </a:rPr>
              <a:t> </a:t>
            </a:r>
            <a:r>
              <a:rPr lang="en-US" altLang="ko-KR" sz="1050" b="1" dirty="0" smtClean="0">
                <a:solidFill>
                  <a:srgbClr val="FF0000"/>
                </a:solidFill>
              </a:rPr>
              <a:t> - </a:t>
            </a:r>
            <a:r>
              <a:rPr lang="ko-KR" altLang="en-US" sz="1050" b="1" dirty="0" err="1">
                <a:solidFill>
                  <a:srgbClr val="FF0000"/>
                </a:solidFill>
              </a:rPr>
              <a:t>융합형</a:t>
            </a:r>
            <a:r>
              <a:rPr lang="en-US" altLang="ko-KR" sz="1050" b="1" dirty="0">
                <a:solidFill>
                  <a:srgbClr val="FF0000"/>
                </a:solidFill>
              </a:rPr>
              <a:t>: </a:t>
            </a:r>
            <a:r>
              <a:rPr lang="ko-KR" altLang="en-US" sz="1050" b="1" dirty="0">
                <a:solidFill>
                  <a:srgbClr val="FF0000"/>
                </a:solidFill>
              </a:rPr>
              <a:t>전공 </a:t>
            </a:r>
            <a:r>
              <a:rPr lang="en-US" altLang="ko-KR" sz="1050" b="1" dirty="0">
                <a:solidFill>
                  <a:srgbClr val="FF0000"/>
                </a:solidFill>
              </a:rPr>
              <a:t>= </a:t>
            </a:r>
            <a:r>
              <a:rPr lang="ko-KR" altLang="en-US" sz="1050" b="1" dirty="0">
                <a:solidFill>
                  <a:srgbClr val="FF0000"/>
                </a:solidFill>
              </a:rPr>
              <a:t>제</a:t>
            </a:r>
            <a:r>
              <a:rPr lang="en-US" altLang="ko-KR" sz="1050" b="1" dirty="0">
                <a:solidFill>
                  <a:srgbClr val="FF0000"/>
                </a:solidFill>
              </a:rPr>
              <a:t>1</a:t>
            </a:r>
            <a:r>
              <a:rPr lang="ko-KR" altLang="en-US" sz="1050" b="1" dirty="0">
                <a:solidFill>
                  <a:srgbClr val="FF0000"/>
                </a:solidFill>
              </a:rPr>
              <a:t>트랙 ≠ 융합트랙 </a:t>
            </a:r>
            <a:endParaRPr lang="en-US" altLang="ko-KR" sz="1050" b="1" dirty="0">
              <a:solidFill>
                <a:srgbClr val="FF0000"/>
              </a:solidFill>
            </a:endParaRPr>
          </a:p>
          <a:p>
            <a:endParaRPr lang="en-US" altLang="ko-KR" sz="1050" b="1" dirty="0"/>
          </a:p>
        </p:txBody>
      </p:sp>
      <p:cxnSp>
        <p:nvCxnSpPr>
          <p:cNvPr id="37" name="직선 화살표 연결선 36"/>
          <p:cNvCxnSpPr/>
          <p:nvPr/>
        </p:nvCxnSpPr>
        <p:spPr>
          <a:xfrm rot="-3720000" flipH="1" flipV="1">
            <a:off x="5576647" y="3403012"/>
            <a:ext cx="179028" cy="1771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다이어그램 8"/>
          <p:cNvGraphicFramePr/>
          <p:nvPr>
            <p:extLst>
              <p:ext uri="{D42A27DB-BD31-4B8C-83A1-F6EECF244321}">
                <p14:modId xmlns:p14="http://schemas.microsoft.com/office/powerpoint/2010/main" val="2685462528"/>
              </p:ext>
            </p:extLst>
          </p:nvPr>
        </p:nvGraphicFramePr>
        <p:xfrm>
          <a:off x="2411497" y="1084288"/>
          <a:ext cx="6389350" cy="457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39" name="그룹 38"/>
          <p:cNvGrpSpPr/>
          <p:nvPr/>
        </p:nvGrpSpPr>
        <p:grpSpPr>
          <a:xfrm>
            <a:off x="372890" y="1095224"/>
            <a:ext cx="2280573" cy="457083"/>
            <a:chOff x="1871" y="0"/>
            <a:chExt cx="2280573" cy="457083"/>
          </a:xfrm>
        </p:grpSpPr>
        <p:sp>
          <p:nvSpPr>
            <p:cNvPr id="40" name="갈매기형 수장 39"/>
            <p:cNvSpPr/>
            <p:nvPr/>
          </p:nvSpPr>
          <p:spPr>
            <a:xfrm>
              <a:off x="1871" y="0"/>
              <a:ext cx="2280573" cy="457083"/>
            </a:xfrm>
            <a:prstGeom prst="chevron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갈매기형 수장 4"/>
            <p:cNvSpPr/>
            <p:nvPr/>
          </p:nvSpPr>
          <p:spPr>
            <a:xfrm>
              <a:off x="230413" y="0"/>
              <a:ext cx="1823490" cy="4570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0005" tIns="13335" rIns="13335" bIns="13335" numCol="1" spcCol="1270" anchor="ctr" anchorCtr="0">
              <a:noAutofit/>
            </a:bodyPr>
            <a:lstStyle/>
            <a:p>
              <a:pPr lvl="0" algn="ctr" defTabSz="444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100" b="1" dirty="0" smtClean="0">
                  <a:solidFill>
                    <a:schemeClr val="bg1"/>
                  </a:solidFill>
                </a:rPr>
                <a:t>학사정보시스템</a:t>
              </a:r>
              <a:endParaRPr lang="en-US" altLang="ko-KR" sz="1100" b="1" dirty="0" smtClean="0">
                <a:solidFill>
                  <a:schemeClr val="bg1"/>
                </a:solidFill>
              </a:endParaRPr>
            </a:p>
            <a:p>
              <a:pPr lvl="0" algn="ctr" defTabSz="444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100" b="1" kern="1200" dirty="0" smtClean="0">
                  <a:solidFill>
                    <a:schemeClr val="bg1"/>
                  </a:solidFill>
                </a:rPr>
                <a:t>로그인</a:t>
              </a:r>
              <a:endParaRPr lang="ko-KR" altLang="en-US" sz="1100" b="1" kern="12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" name="그림 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032659" y="3065980"/>
            <a:ext cx="1084274" cy="548668"/>
          </a:xfrm>
          <a:prstGeom prst="rect">
            <a:avLst/>
          </a:prstGeom>
        </p:spPr>
      </p:pic>
      <p:sp>
        <p:nvSpPr>
          <p:cNvPr id="43" name="직사각형 42"/>
          <p:cNvSpPr/>
          <p:nvPr/>
        </p:nvSpPr>
        <p:spPr>
          <a:xfrm>
            <a:off x="381279" y="2420557"/>
            <a:ext cx="873533" cy="1935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직사각형 45"/>
          <p:cNvSpPr/>
          <p:nvPr/>
        </p:nvSpPr>
        <p:spPr>
          <a:xfrm>
            <a:off x="1787612" y="3187414"/>
            <a:ext cx="314542" cy="12080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90625" y="4533142"/>
            <a:ext cx="1116486" cy="520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8634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_x233560736" descr="EMB0001263446e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36" y="2048483"/>
            <a:ext cx="8573251" cy="4452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8451" y="1438494"/>
            <a:ext cx="10701831" cy="742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81279" y="630239"/>
            <a:ext cx="8406000" cy="0"/>
          </a:xfrm>
          <a:prstGeom prst="line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 / </a:t>
            </a:r>
          </a:p>
        </p:txBody>
      </p:sp>
      <p:sp>
        <p:nvSpPr>
          <p:cNvPr id="18" name="제목 17"/>
          <p:cNvSpPr>
            <a:spLocks noGrp="1"/>
          </p:cNvSpPr>
          <p:nvPr>
            <p:ph type="title"/>
          </p:nvPr>
        </p:nvSpPr>
        <p:spPr>
          <a:xfrm>
            <a:off x="288336" y="-56960"/>
            <a:ext cx="8372475" cy="912813"/>
          </a:xfrm>
        </p:spPr>
        <p:txBody>
          <a:bodyPr>
            <a:normAutofit/>
          </a:bodyPr>
          <a:lstStyle/>
          <a:p>
            <a:pPr algn="l"/>
            <a:r>
              <a:rPr lang="en-US" altLang="ko-KR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 2023</a:t>
            </a:r>
            <a:r>
              <a:rPr lang="ko-KR" altLang="en-US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학번  </a:t>
            </a:r>
            <a:r>
              <a:rPr lang="ko-KR" altLang="en-US" sz="1600" b="1" dirty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전공 및 트랙 신청 </a:t>
            </a:r>
            <a:r>
              <a:rPr lang="ko-KR" altLang="en-US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안내 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(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제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2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트랙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_</a:t>
            </a:r>
            <a:r>
              <a:rPr lang="ko-KR" altLang="en-US" sz="1600" b="1" dirty="0" err="1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심화형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 트랙 신청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)</a:t>
            </a:r>
            <a:endParaRPr lang="en-US" altLang="ko-KR" sz="1600" b="1" dirty="0">
              <a:solidFill>
                <a:srgbClr val="050EBB"/>
              </a:solidFill>
              <a:effectLst>
                <a:outerShdw sx="0" sy="0">
                  <a:srgbClr val="000000"/>
                </a:outerShdw>
              </a:effectLst>
              <a:latin typeface="+mn-ea"/>
              <a:ea typeface="+mn-ea"/>
            </a:endParaRPr>
          </a:p>
        </p:txBody>
      </p:sp>
      <p:sp>
        <p:nvSpPr>
          <p:cNvPr id="41" name="내용 개체 틀 2"/>
          <p:cNvSpPr txBox="1">
            <a:spLocks/>
          </p:cNvSpPr>
          <p:nvPr/>
        </p:nvSpPr>
        <p:spPr>
          <a:xfrm>
            <a:off x="476991" y="3745614"/>
            <a:ext cx="4371954" cy="29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ko-KR" altLang="ko-KR" sz="3600" dirty="0"/>
          </a:p>
          <a:p>
            <a:pPr marL="0" indent="0">
              <a:buNone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9190" y="205284"/>
            <a:ext cx="795340" cy="734584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2717567" y="2797809"/>
            <a:ext cx="1028700" cy="1298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088917" y="352881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1877203" y="4699868"/>
            <a:ext cx="1251891" cy="17771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2952517" y="352246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" name="직사각형 30"/>
          <p:cNvSpPr/>
          <p:nvPr/>
        </p:nvSpPr>
        <p:spPr>
          <a:xfrm>
            <a:off x="2958867" y="340816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cxnSp>
        <p:nvCxnSpPr>
          <p:cNvPr id="4" name="직선 화살표 연결선 3"/>
          <p:cNvCxnSpPr/>
          <p:nvPr/>
        </p:nvCxnSpPr>
        <p:spPr>
          <a:xfrm flipH="1" flipV="1">
            <a:off x="3139478" y="4784895"/>
            <a:ext cx="179028" cy="1771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3228991" y="4867175"/>
            <a:ext cx="41197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/>
              <a:t>⑥ </a:t>
            </a:r>
            <a:r>
              <a:rPr lang="ko-KR" altLang="en-US" sz="1200" b="1" dirty="0" err="1" smtClean="0"/>
              <a:t>심화형으로</a:t>
            </a:r>
            <a:r>
              <a:rPr lang="ko-KR" altLang="en-US" sz="1200" b="1" dirty="0" smtClean="0"/>
              <a:t> 제</a:t>
            </a:r>
            <a:r>
              <a:rPr lang="en-US" altLang="ko-KR" sz="1200" b="1" dirty="0" smtClean="0"/>
              <a:t>2</a:t>
            </a:r>
            <a:r>
              <a:rPr lang="ko-KR" altLang="en-US" sz="1200" b="1" dirty="0" smtClean="0"/>
              <a:t>트랙을 신청할 경우</a:t>
            </a:r>
            <a:endParaRPr lang="en-US" altLang="ko-KR" sz="1200" b="1" dirty="0" smtClean="0"/>
          </a:p>
          <a:p>
            <a:r>
              <a:rPr lang="en-US" altLang="ko-KR" sz="1200" b="1" dirty="0"/>
              <a:t> </a:t>
            </a:r>
            <a:r>
              <a:rPr lang="en-US" altLang="ko-KR" sz="1200" b="1" dirty="0" smtClean="0"/>
              <a:t>   </a:t>
            </a:r>
            <a:r>
              <a:rPr lang="ko-KR" altLang="en-US" sz="1200" b="1" dirty="0" smtClean="0"/>
              <a:t>제</a:t>
            </a:r>
            <a:r>
              <a:rPr lang="en-US" altLang="ko-KR" sz="1200" b="1" dirty="0" smtClean="0"/>
              <a:t>1</a:t>
            </a:r>
            <a:r>
              <a:rPr lang="ko-KR" altLang="en-US" sz="1200" b="1" dirty="0" smtClean="0"/>
              <a:t>트랙의 명칭과 동일함 </a:t>
            </a:r>
            <a:endParaRPr lang="en-US" altLang="ko-KR" sz="1200" b="1" dirty="0" smtClean="0"/>
          </a:p>
          <a:p>
            <a:r>
              <a:rPr lang="en-US" altLang="ko-KR" sz="1200" b="1" dirty="0">
                <a:solidFill>
                  <a:srgbClr val="050EBB"/>
                </a:solidFill>
              </a:rPr>
              <a:t> 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  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예시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)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1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트랙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_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사회복지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(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기본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),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2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트랙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_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사회복지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(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심화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)</a:t>
            </a:r>
            <a:endParaRPr lang="ko-KR" altLang="en-US" sz="1200" b="1" dirty="0">
              <a:solidFill>
                <a:srgbClr val="050EBB"/>
              </a:solidFill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85195" y="1245782"/>
            <a:ext cx="8958805" cy="579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33" name="직선 화살표 연결선 32"/>
          <p:cNvCxnSpPr/>
          <p:nvPr/>
        </p:nvCxnSpPr>
        <p:spPr>
          <a:xfrm flipH="1" flipV="1">
            <a:off x="7896035" y="2570639"/>
            <a:ext cx="179028" cy="17711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7122253" y="2673737"/>
            <a:ext cx="19365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/>
              <a:t>⑦ 저장으로</a:t>
            </a:r>
            <a:endParaRPr lang="en-US" altLang="ko-KR" sz="1100" b="1" dirty="0" smtClean="0"/>
          </a:p>
          <a:p>
            <a:r>
              <a:rPr lang="ko-KR" altLang="en-US" sz="1100" b="1" dirty="0" smtClean="0"/>
              <a:t>    전공 및 트랙 신청 완료</a:t>
            </a:r>
            <a:endParaRPr lang="ko-KR" altLang="en-US" sz="1100" b="1" dirty="0"/>
          </a:p>
        </p:txBody>
      </p:sp>
      <p:sp>
        <p:nvSpPr>
          <p:cNvPr id="35" name="직사각형 34"/>
          <p:cNvSpPr/>
          <p:nvPr/>
        </p:nvSpPr>
        <p:spPr>
          <a:xfrm>
            <a:off x="7780158" y="2454690"/>
            <a:ext cx="323480" cy="1460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aphicFrame>
        <p:nvGraphicFramePr>
          <p:cNvPr id="9" name="다이어그램 8"/>
          <p:cNvGraphicFramePr/>
          <p:nvPr>
            <p:extLst>
              <p:ext uri="{D42A27DB-BD31-4B8C-83A1-F6EECF244321}">
                <p14:modId xmlns:p14="http://schemas.microsoft.com/office/powerpoint/2010/main" val="2096434974"/>
              </p:ext>
            </p:extLst>
          </p:nvPr>
        </p:nvGraphicFramePr>
        <p:xfrm>
          <a:off x="2411497" y="1084288"/>
          <a:ext cx="6389350" cy="457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39" name="그룹 38"/>
          <p:cNvGrpSpPr/>
          <p:nvPr/>
        </p:nvGrpSpPr>
        <p:grpSpPr>
          <a:xfrm>
            <a:off x="372890" y="1095224"/>
            <a:ext cx="2280573" cy="457083"/>
            <a:chOff x="1871" y="0"/>
            <a:chExt cx="2280573" cy="457083"/>
          </a:xfrm>
        </p:grpSpPr>
        <p:sp>
          <p:nvSpPr>
            <p:cNvPr id="40" name="갈매기형 수장 39"/>
            <p:cNvSpPr/>
            <p:nvPr/>
          </p:nvSpPr>
          <p:spPr>
            <a:xfrm>
              <a:off x="1871" y="0"/>
              <a:ext cx="2280573" cy="457083"/>
            </a:xfrm>
            <a:prstGeom prst="chevron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갈매기형 수장 4"/>
            <p:cNvSpPr/>
            <p:nvPr/>
          </p:nvSpPr>
          <p:spPr>
            <a:xfrm>
              <a:off x="230413" y="0"/>
              <a:ext cx="1823490" cy="4570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0005" tIns="13335" rIns="13335" bIns="13335" numCol="1" spcCol="1270" anchor="ctr" anchorCtr="0">
              <a:noAutofit/>
            </a:bodyPr>
            <a:lstStyle/>
            <a:p>
              <a:pPr lvl="0" algn="ctr" defTabSz="444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100" b="1" dirty="0" smtClean="0">
                  <a:solidFill>
                    <a:schemeClr val="bg1"/>
                  </a:solidFill>
                </a:rPr>
                <a:t>학사정보시스템</a:t>
              </a:r>
              <a:endParaRPr lang="en-US" altLang="ko-KR" sz="1100" b="1" dirty="0" smtClean="0">
                <a:solidFill>
                  <a:schemeClr val="bg1"/>
                </a:solidFill>
              </a:endParaRPr>
            </a:p>
            <a:p>
              <a:pPr lvl="0" algn="ctr" defTabSz="444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100" b="1" kern="1200" dirty="0" smtClean="0">
                  <a:solidFill>
                    <a:schemeClr val="bg1"/>
                  </a:solidFill>
                </a:rPr>
                <a:t>로그인</a:t>
              </a:r>
              <a:endParaRPr lang="ko-KR" altLang="en-US" sz="11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288335" y="1591283"/>
            <a:ext cx="14515557" cy="68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>
            <a:off x="1953730" y="2643463"/>
            <a:ext cx="408237" cy="1042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직사각형 42"/>
          <p:cNvSpPr/>
          <p:nvPr/>
        </p:nvSpPr>
        <p:spPr>
          <a:xfrm>
            <a:off x="2559136" y="2644861"/>
            <a:ext cx="408237" cy="1042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" name="직사각형 43"/>
          <p:cNvSpPr/>
          <p:nvPr/>
        </p:nvSpPr>
        <p:spPr>
          <a:xfrm>
            <a:off x="784807" y="3102567"/>
            <a:ext cx="408237" cy="1042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5" name="직사각형 44"/>
          <p:cNvSpPr/>
          <p:nvPr/>
        </p:nvSpPr>
        <p:spPr>
          <a:xfrm>
            <a:off x="837027" y="4287022"/>
            <a:ext cx="589102" cy="1926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TextBox 45"/>
          <p:cNvSpPr txBox="1"/>
          <p:nvPr/>
        </p:nvSpPr>
        <p:spPr>
          <a:xfrm>
            <a:off x="1258623" y="3888168"/>
            <a:ext cx="41197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/>
              <a:t>⑤ 전공신청 후 트랙신청 클릭 </a:t>
            </a:r>
            <a:endParaRPr lang="ko-KR" altLang="en-US" sz="1200" b="1" dirty="0">
              <a:solidFill>
                <a:srgbClr val="050EBB"/>
              </a:solidFill>
            </a:endParaRPr>
          </a:p>
        </p:txBody>
      </p:sp>
      <p:cxnSp>
        <p:nvCxnSpPr>
          <p:cNvPr id="47" name="직선 화살표 연결선 46"/>
          <p:cNvCxnSpPr/>
          <p:nvPr/>
        </p:nvCxnSpPr>
        <p:spPr>
          <a:xfrm flipH="1">
            <a:off x="1101498" y="4141743"/>
            <a:ext cx="208252" cy="1384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2259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8334" y="1344974"/>
            <a:ext cx="13835713" cy="7385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4097" name="_x233560816" descr="EMB0001263446e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35" y="1802174"/>
            <a:ext cx="8724648" cy="450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8451" y="1438494"/>
            <a:ext cx="10701831" cy="742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81279" y="630239"/>
            <a:ext cx="8406000" cy="0"/>
          </a:xfrm>
          <a:prstGeom prst="line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 / </a:t>
            </a:r>
          </a:p>
        </p:txBody>
      </p:sp>
      <p:sp>
        <p:nvSpPr>
          <p:cNvPr id="18" name="제목 17"/>
          <p:cNvSpPr>
            <a:spLocks noGrp="1"/>
          </p:cNvSpPr>
          <p:nvPr>
            <p:ph type="title"/>
          </p:nvPr>
        </p:nvSpPr>
        <p:spPr>
          <a:xfrm>
            <a:off x="288336" y="-56960"/>
            <a:ext cx="8372475" cy="912813"/>
          </a:xfrm>
        </p:spPr>
        <p:txBody>
          <a:bodyPr>
            <a:normAutofit/>
          </a:bodyPr>
          <a:lstStyle/>
          <a:p>
            <a:pPr algn="l"/>
            <a:r>
              <a:rPr lang="en-US" altLang="ko-KR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 2023</a:t>
            </a:r>
            <a:r>
              <a:rPr lang="ko-KR" altLang="en-US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학번  </a:t>
            </a:r>
            <a:r>
              <a:rPr lang="ko-KR" altLang="en-US" sz="1600" b="1" dirty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전공 및 트랙 신청 </a:t>
            </a:r>
            <a:r>
              <a:rPr lang="ko-KR" altLang="en-US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안내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(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제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2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트랙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_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복합형 트랙 신청 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)</a:t>
            </a:r>
            <a:endParaRPr lang="en-US" altLang="ko-KR" sz="1600" b="1" dirty="0">
              <a:solidFill>
                <a:srgbClr val="050EBB"/>
              </a:solidFill>
              <a:effectLst>
                <a:outerShdw sx="0" sy="0">
                  <a:srgbClr val="000000"/>
                </a:outerShdw>
              </a:effectLst>
              <a:latin typeface="+mn-ea"/>
              <a:ea typeface="+mn-ea"/>
            </a:endParaRPr>
          </a:p>
        </p:txBody>
      </p:sp>
      <p:sp>
        <p:nvSpPr>
          <p:cNvPr id="41" name="내용 개체 틀 2"/>
          <p:cNvSpPr txBox="1">
            <a:spLocks/>
          </p:cNvSpPr>
          <p:nvPr/>
        </p:nvSpPr>
        <p:spPr>
          <a:xfrm>
            <a:off x="476991" y="3745614"/>
            <a:ext cx="4371954" cy="29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ko-KR" altLang="ko-KR" sz="3600" dirty="0"/>
          </a:p>
          <a:p>
            <a:pPr marL="0" indent="0">
              <a:buNone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9190" y="205284"/>
            <a:ext cx="795340" cy="734584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2717567" y="2797809"/>
            <a:ext cx="1028700" cy="1298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2088917" y="352881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4" name="직사각형 13"/>
          <p:cNvSpPr/>
          <p:nvPr/>
        </p:nvSpPr>
        <p:spPr>
          <a:xfrm>
            <a:off x="2036391" y="2408709"/>
            <a:ext cx="358328" cy="1301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1" name="직사각형 20"/>
          <p:cNvSpPr/>
          <p:nvPr/>
        </p:nvSpPr>
        <p:spPr>
          <a:xfrm>
            <a:off x="2152076" y="2651727"/>
            <a:ext cx="3787937" cy="311151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0" name="직사각형 29"/>
          <p:cNvSpPr/>
          <p:nvPr/>
        </p:nvSpPr>
        <p:spPr>
          <a:xfrm>
            <a:off x="2952517" y="352246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1" name="직사각형 30"/>
          <p:cNvSpPr/>
          <p:nvPr/>
        </p:nvSpPr>
        <p:spPr>
          <a:xfrm>
            <a:off x="2958867" y="3408162"/>
            <a:ext cx="273050" cy="6179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85195" y="1245782"/>
            <a:ext cx="8958805" cy="579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5" name="직사각형 34"/>
          <p:cNvSpPr/>
          <p:nvPr/>
        </p:nvSpPr>
        <p:spPr>
          <a:xfrm>
            <a:off x="7914382" y="2219798"/>
            <a:ext cx="323480" cy="1460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37" name="직선 화살표 연결선 36"/>
          <p:cNvCxnSpPr/>
          <p:nvPr/>
        </p:nvCxnSpPr>
        <p:spPr>
          <a:xfrm flipV="1">
            <a:off x="1886975" y="5443516"/>
            <a:ext cx="233521" cy="1069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다이어그램 8"/>
          <p:cNvGraphicFramePr/>
          <p:nvPr>
            <p:extLst/>
          </p:nvPr>
        </p:nvGraphicFramePr>
        <p:xfrm>
          <a:off x="2411497" y="1084288"/>
          <a:ext cx="6389350" cy="457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39" name="그룹 38"/>
          <p:cNvGrpSpPr/>
          <p:nvPr/>
        </p:nvGrpSpPr>
        <p:grpSpPr>
          <a:xfrm>
            <a:off x="372890" y="1095224"/>
            <a:ext cx="2280573" cy="457083"/>
            <a:chOff x="1871" y="0"/>
            <a:chExt cx="2280573" cy="457083"/>
          </a:xfrm>
        </p:grpSpPr>
        <p:sp>
          <p:nvSpPr>
            <p:cNvPr id="40" name="갈매기형 수장 39"/>
            <p:cNvSpPr/>
            <p:nvPr/>
          </p:nvSpPr>
          <p:spPr>
            <a:xfrm>
              <a:off x="1871" y="0"/>
              <a:ext cx="2280573" cy="457083"/>
            </a:xfrm>
            <a:prstGeom prst="chevron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갈매기형 수장 4"/>
            <p:cNvSpPr/>
            <p:nvPr/>
          </p:nvSpPr>
          <p:spPr>
            <a:xfrm>
              <a:off x="230413" y="0"/>
              <a:ext cx="1823490" cy="4570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0005" tIns="13335" rIns="13335" bIns="13335" numCol="1" spcCol="1270" anchor="ctr" anchorCtr="0">
              <a:noAutofit/>
            </a:bodyPr>
            <a:lstStyle/>
            <a:p>
              <a:pPr lvl="0" algn="ctr" defTabSz="444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100" b="1" dirty="0" smtClean="0">
                  <a:solidFill>
                    <a:schemeClr val="bg1"/>
                  </a:solidFill>
                </a:rPr>
                <a:t>학사정보시스템</a:t>
              </a:r>
              <a:endParaRPr lang="en-US" altLang="ko-KR" sz="1100" b="1" dirty="0" smtClean="0">
                <a:solidFill>
                  <a:schemeClr val="bg1"/>
                </a:solidFill>
              </a:endParaRPr>
            </a:p>
            <a:p>
              <a:pPr lvl="0" algn="ctr" defTabSz="444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100" b="1" kern="1200" dirty="0" smtClean="0">
                  <a:solidFill>
                    <a:schemeClr val="bg1"/>
                  </a:solidFill>
                </a:rPr>
                <a:t>로그인</a:t>
              </a:r>
              <a:endParaRPr lang="ko-KR" altLang="en-US" sz="11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288335" y="1591283"/>
            <a:ext cx="14515557" cy="68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>
            <a:off x="2600539" y="2427349"/>
            <a:ext cx="358328" cy="1301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직사각형 42"/>
          <p:cNvSpPr/>
          <p:nvPr/>
        </p:nvSpPr>
        <p:spPr>
          <a:xfrm>
            <a:off x="855005" y="2868799"/>
            <a:ext cx="358328" cy="1301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7139639" y="2489187"/>
            <a:ext cx="19365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/>
              <a:t>⑦ 저장으로</a:t>
            </a:r>
            <a:endParaRPr lang="en-US" altLang="ko-KR" sz="1100" b="1" dirty="0" smtClean="0"/>
          </a:p>
          <a:p>
            <a:r>
              <a:rPr lang="ko-KR" altLang="en-US" sz="1100" b="1" dirty="0" smtClean="0"/>
              <a:t>    전공 및 트랙 신청 완료</a:t>
            </a:r>
            <a:endParaRPr lang="ko-KR" altLang="en-US" sz="1100" b="1" dirty="0"/>
          </a:p>
        </p:txBody>
      </p:sp>
      <p:cxnSp>
        <p:nvCxnSpPr>
          <p:cNvPr id="45" name="직선 화살표 연결선 44"/>
          <p:cNvCxnSpPr/>
          <p:nvPr/>
        </p:nvCxnSpPr>
        <p:spPr>
          <a:xfrm flipV="1">
            <a:off x="7902098" y="2391931"/>
            <a:ext cx="233521" cy="1069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443843" y="5538295"/>
            <a:ext cx="5160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prstClr val="black"/>
                </a:solidFill>
              </a:rPr>
              <a:t>⑥ </a:t>
            </a:r>
            <a:r>
              <a:rPr lang="ko-KR" altLang="en-US" sz="1200" b="1" dirty="0" smtClean="0"/>
              <a:t>복합으로 제</a:t>
            </a:r>
            <a:r>
              <a:rPr lang="en-US" altLang="ko-KR" sz="1200" b="1" dirty="0" smtClean="0"/>
              <a:t>2</a:t>
            </a:r>
            <a:r>
              <a:rPr lang="ko-KR" altLang="en-US" sz="1200" b="1" dirty="0" smtClean="0"/>
              <a:t>트랙을 신청할 경우</a:t>
            </a:r>
            <a:endParaRPr lang="en-US" altLang="ko-KR" sz="1200" b="1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en-US" altLang="ko-KR" sz="1200" b="1" dirty="0" smtClean="0"/>
              <a:t>  </a:t>
            </a:r>
            <a:r>
              <a:rPr lang="ko-KR" altLang="en-US" sz="1200" b="1" dirty="0" smtClean="0"/>
              <a:t>제</a:t>
            </a:r>
            <a:r>
              <a:rPr lang="en-US" altLang="ko-KR" sz="1200" b="1" dirty="0" smtClean="0"/>
              <a:t>1</a:t>
            </a:r>
            <a:r>
              <a:rPr lang="ko-KR" altLang="en-US" sz="1200" b="1" dirty="0" smtClean="0"/>
              <a:t>트랙의 명칭과 제</a:t>
            </a:r>
            <a:r>
              <a:rPr lang="en-US" altLang="ko-KR" sz="1200" b="1" dirty="0" smtClean="0"/>
              <a:t>2</a:t>
            </a:r>
            <a:r>
              <a:rPr lang="ko-KR" altLang="en-US" sz="1200" b="1" dirty="0" smtClean="0"/>
              <a:t>트랙 명칭이 다름</a:t>
            </a:r>
            <a:endParaRPr lang="en-US" altLang="ko-KR" sz="1200" b="1" dirty="0" smtClean="0"/>
          </a:p>
          <a:p>
            <a:r>
              <a:rPr lang="en-US" altLang="ko-KR" sz="1200" b="1" dirty="0">
                <a:solidFill>
                  <a:srgbClr val="050EBB"/>
                </a:solidFill>
              </a:rPr>
              <a:t> 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  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예시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)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1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트랙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_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사회복지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(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기본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),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2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트랙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_</a:t>
            </a:r>
            <a:r>
              <a:rPr lang="ko-KR" altLang="en-US" sz="1200" b="1" dirty="0" err="1" smtClean="0">
                <a:solidFill>
                  <a:srgbClr val="050EBB"/>
                </a:solidFill>
              </a:rPr>
              <a:t>뷰티디자인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(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심화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)</a:t>
            </a:r>
            <a:endParaRPr lang="ko-KR" altLang="en-US" sz="1200" b="1" dirty="0">
              <a:solidFill>
                <a:srgbClr val="050EBB"/>
              </a:solidFill>
            </a:endParaRPr>
          </a:p>
        </p:txBody>
      </p:sp>
      <p:sp>
        <p:nvSpPr>
          <p:cNvPr id="47" name="직사각형 46"/>
          <p:cNvSpPr/>
          <p:nvPr/>
        </p:nvSpPr>
        <p:spPr>
          <a:xfrm>
            <a:off x="837027" y="4085686"/>
            <a:ext cx="580556" cy="1926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" name="TextBox 47"/>
          <p:cNvSpPr txBox="1"/>
          <p:nvPr/>
        </p:nvSpPr>
        <p:spPr>
          <a:xfrm>
            <a:off x="372890" y="3696462"/>
            <a:ext cx="4059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/>
              <a:t>⑤ 전공신청 후 트랙신청 클릭 </a:t>
            </a:r>
            <a:endParaRPr lang="ko-KR" altLang="en-US" sz="1200" b="1" dirty="0">
              <a:solidFill>
                <a:srgbClr val="050EBB"/>
              </a:solidFill>
            </a:endParaRPr>
          </a:p>
        </p:txBody>
      </p:sp>
      <p:cxnSp>
        <p:nvCxnSpPr>
          <p:cNvPr id="49" name="직선 화살표 연결선 48"/>
          <p:cNvCxnSpPr/>
          <p:nvPr/>
        </p:nvCxnSpPr>
        <p:spPr>
          <a:xfrm flipH="1">
            <a:off x="1101498" y="3940407"/>
            <a:ext cx="208252" cy="1384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648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88334" y="1459684"/>
            <a:ext cx="12781337" cy="7362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3" name="_x233559056" descr="EMB0001263446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335" y="1916884"/>
            <a:ext cx="8696854" cy="4483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08451" y="1438494"/>
            <a:ext cx="10701831" cy="7425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cxnSp>
        <p:nvCxnSpPr>
          <p:cNvPr id="7" name="직선 연결선 6"/>
          <p:cNvCxnSpPr/>
          <p:nvPr/>
        </p:nvCxnSpPr>
        <p:spPr>
          <a:xfrm>
            <a:off x="381279" y="630239"/>
            <a:ext cx="8406000" cy="0"/>
          </a:xfrm>
          <a:prstGeom prst="line">
            <a:avLst/>
          </a:prstGeom>
          <a:ln w="28575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7277411" y="195231"/>
            <a:ext cx="15841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spc="-30" dirty="0">
                <a:solidFill>
                  <a:schemeClr val="tx1">
                    <a:lumMod val="95000"/>
                    <a:lumOff val="5000"/>
                  </a:schemeClr>
                </a:solidFill>
                <a:latin typeface="나눔고딕" pitchFamily="50" charset="-127"/>
                <a:ea typeface="나눔고딕" pitchFamily="50" charset="-127"/>
              </a:rPr>
              <a:t>1 / </a:t>
            </a:r>
          </a:p>
        </p:txBody>
      </p:sp>
      <p:sp>
        <p:nvSpPr>
          <p:cNvPr id="41" name="내용 개체 틀 2"/>
          <p:cNvSpPr txBox="1">
            <a:spLocks/>
          </p:cNvSpPr>
          <p:nvPr/>
        </p:nvSpPr>
        <p:spPr>
          <a:xfrm>
            <a:off x="476991" y="3745614"/>
            <a:ext cx="4371954" cy="2929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  <a:p>
            <a:pPr marL="0" lvl="0" indent="0">
              <a:lnSpc>
                <a:spcPct val="120000"/>
              </a:lnSpc>
              <a:buNone/>
            </a:pPr>
            <a:endParaRPr lang="ko-KR" altLang="ko-KR" sz="3600" dirty="0"/>
          </a:p>
          <a:p>
            <a:pPr marL="0" indent="0">
              <a:buNone/>
            </a:pPr>
            <a:endParaRPr lang="en-US" altLang="ko-KR" sz="1200" b="1" dirty="0">
              <a:solidFill>
                <a:srgbClr val="3D3C3E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pic>
        <p:nvPicPr>
          <p:cNvPr id="19" name="그림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59190" y="205284"/>
            <a:ext cx="795340" cy="734584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2717567" y="2797809"/>
            <a:ext cx="1028700" cy="1298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2777892" y="3541143"/>
            <a:ext cx="3891356" cy="2138204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85195" y="1245782"/>
            <a:ext cx="8958805" cy="5797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graphicFrame>
        <p:nvGraphicFramePr>
          <p:cNvPr id="9" name="다이어그램 8"/>
          <p:cNvGraphicFramePr/>
          <p:nvPr>
            <p:extLst/>
          </p:nvPr>
        </p:nvGraphicFramePr>
        <p:xfrm>
          <a:off x="2411497" y="1084288"/>
          <a:ext cx="6389350" cy="4570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39" name="그룹 38"/>
          <p:cNvGrpSpPr/>
          <p:nvPr/>
        </p:nvGrpSpPr>
        <p:grpSpPr>
          <a:xfrm>
            <a:off x="372890" y="1095224"/>
            <a:ext cx="2280573" cy="457083"/>
            <a:chOff x="1871" y="0"/>
            <a:chExt cx="2280573" cy="457083"/>
          </a:xfrm>
        </p:grpSpPr>
        <p:sp>
          <p:nvSpPr>
            <p:cNvPr id="40" name="갈매기형 수장 39"/>
            <p:cNvSpPr/>
            <p:nvPr/>
          </p:nvSpPr>
          <p:spPr>
            <a:xfrm>
              <a:off x="1871" y="0"/>
              <a:ext cx="2280573" cy="457083"/>
            </a:xfrm>
            <a:prstGeom prst="chevron">
              <a:avLst/>
            </a:prstGeom>
            <a:solidFill>
              <a:schemeClr val="accent4">
                <a:lumMod val="5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2" name="갈매기형 수장 4"/>
            <p:cNvSpPr/>
            <p:nvPr/>
          </p:nvSpPr>
          <p:spPr>
            <a:xfrm>
              <a:off x="230413" y="0"/>
              <a:ext cx="1823490" cy="4570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40005" tIns="13335" rIns="13335" bIns="13335" numCol="1" spcCol="1270" anchor="ctr" anchorCtr="0">
              <a:noAutofit/>
            </a:bodyPr>
            <a:lstStyle/>
            <a:p>
              <a:pPr lvl="0" algn="ctr" defTabSz="444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100" b="1" dirty="0" smtClean="0">
                  <a:solidFill>
                    <a:schemeClr val="bg1"/>
                  </a:solidFill>
                </a:rPr>
                <a:t>학사정보시스템</a:t>
              </a:r>
              <a:endParaRPr lang="en-US" altLang="ko-KR" sz="1100" b="1" dirty="0" smtClean="0">
                <a:solidFill>
                  <a:schemeClr val="bg1"/>
                </a:solidFill>
              </a:endParaRPr>
            </a:p>
            <a:p>
              <a:pPr lvl="0" algn="ctr" defTabSz="4445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ko-KR" altLang="en-US" sz="1100" b="1" kern="1200" dirty="0" smtClean="0">
                  <a:solidFill>
                    <a:schemeClr val="bg1"/>
                  </a:solidFill>
                </a:rPr>
                <a:t>로그인</a:t>
              </a:r>
              <a:endParaRPr lang="ko-KR" altLang="en-US" sz="1100" b="1" kern="1200" dirty="0">
                <a:solidFill>
                  <a:schemeClr val="bg1"/>
                </a:solidFill>
              </a:endParaRPr>
            </a:p>
          </p:txBody>
        </p:sp>
      </p:grpSp>
      <p:sp>
        <p:nvSpPr>
          <p:cNvPr id="20" name="Rectangle 4"/>
          <p:cNvSpPr>
            <a:spLocks noChangeArrowheads="1"/>
          </p:cNvSpPr>
          <p:nvPr/>
        </p:nvSpPr>
        <p:spPr bwMode="auto">
          <a:xfrm>
            <a:off x="288335" y="1591283"/>
            <a:ext cx="14515557" cy="68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38" name="직사각형 37"/>
          <p:cNvSpPr/>
          <p:nvPr/>
        </p:nvSpPr>
        <p:spPr>
          <a:xfrm>
            <a:off x="2033573" y="2496752"/>
            <a:ext cx="361950" cy="1204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3" name="직사각형 42"/>
          <p:cNvSpPr/>
          <p:nvPr/>
        </p:nvSpPr>
        <p:spPr>
          <a:xfrm>
            <a:off x="2596917" y="2494247"/>
            <a:ext cx="361950" cy="1204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4" name="직사각형 43"/>
          <p:cNvSpPr/>
          <p:nvPr/>
        </p:nvSpPr>
        <p:spPr>
          <a:xfrm>
            <a:off x="803347" y="2963067"/>
            <a:ext cx="361950" cy="1204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45" name="직사각형 44"/>
          <p:cNvSpPr/>
          <p:nvPr/>
        </p:nvSpPr>
        <p:spPr>
          <a:xfrm>
            <a:off x="862194" y="4169576"/>
            <a:ext cx="580556" cy="192699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6" name="TextBox 45"/>
          <p:cNvSpPr txBox="1"/>
          <p:nvPr/>
        </p:nvSpPr>
        <p:spPr>
          <a:xfrm>
            <a:off x="649337" y="3790211"/>
            <a:ext cx="40599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/>
              <a:t>⑤ 전공신청 후 트랙신청 클릭 </a:t>
            </a:r>
            <a:endParaRPr lang="ko-KR" altLang="en-US" sz="1200" b="1" dirty="0">
              <a:solidFill>
                <a:srgbClr val="050EBB"/>
              </a:solidFill>
            </a:endParaRPr>
          </a:p>
        </p:txBody>
      </p:sp>
      <p:cxnSp>
        <p:nvCxnSpPr>
          <p:cNvPr id="47" name="직선 화살표 연결선 46"/>
          <p:cNvCxnSpPr/>
          <p:nvPr/>
        </p:nvCxnSpPr>
        <p:spPr>
          <a:xfrm flipH="1">
            <a:off x="1126665" y="4024297"/>
            <a:ext cx="208252" cy="13848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직사각형 47"/>
          <p:cNvSpPr/>
          <p:nvPr/>
        </p:nvSpPr>
        <p:spPr>
          <a:xfrm>
            <a:off x="7914382" y="2312077"/>
            <a:ext cx="323480" cy="14605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9" name="TextBox 48"/>
          <p:cNvSpPr txBox="1"/>
          <p:nvPr/>
        </p:nvSpPr>
        <p:spPr>
          <a:xfrm>
            <a:off x="7139639" y="2581466"/>
            <a:ext cx="19365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/>
              <a:t>⑦ 저장으로</a:t>
            </a:r>
            <a:endParaRPr lang="en-US" altLang="ko-KR" sz="1100" b="1" dirty="0" smtClean="0"/>
          </a:p>
          <a:p>
            <a:r>
              <a:rPr lang="ko-KR" altLang="en-US" sz="1100" b="1" dirty="0" smtClean="0"/>
              <a:t>    전공 및 트랙 신청 완료</a:t>
            </a:r>
            <a:endParaRPr lang="ko-KR" altLang="en-US" sz="1100" b="1" dirty="0"/>
          </a:p>
        </p:txBody>
      </p:sp>
      <p:cxnSp>
        <p:nvCxnSpPr>
          <p:cNvPr id="50" name="직선 화살표 연결선 49"/>
          <p:cNvCxnSpPr/>
          <p:nvPr/>
        </p:nvCxnSpPr>
        <p:spPr>
          <a:xfrm flipV="1">
            <a:off x="7868542" y="2475821"/>
            <a:ext cx="233521" cy="1069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2812619" y="5799066"/>
            <a:ext cx="516000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prstClr val="black"/>
                </a:solidFill>
              </a:rPr>
              <a:t>⑥ </a:t>
            </a:r>
            <a:r>
              <a:rPr lang="ko-KR" altLang="en-US" sz="1200" b="1" dirty="0" err="1" smtClean="0">
                <a:solidFill>
                  <a:prstClr val="black"/>
                </a:solidFill>
              </a:rPr>
              <a:t>융합형</a:t>
            </a:r>
            <a:r>
              <a:rPr lang="ko-KR" altLang="en-US" sz="1200" b="1" dirty="0" err="1" smtClean="0"/>
              <a:t>으로</a:t>
            </a:r>
            <a:r>
              <a:rPr lang="ko-KR" altLang="en-US" sz="1200" b="1" dirty="0" smtClean="0"/>
              <a:t> 제</a:t>
            </a:r>
            <a:r>
              <a:rPr lang="en-US" altLang="ko-KR" sz="1200" b="1" dirty="0" smtClean="0"/>
              <a:t>2</a:t>
            </a:r>
            <a:r>
              <a:rPr lang="ko-KR" altLang="en-US" sz="1200" b="1" dirty="0" smtClean="0"/>
              <a:t>트랙을 신청할 경우</a:t>
            </a:r>
            <a:endParaRPr lang="en-US" altLang="ko-KR" sz="1200" b="1" dirty="0" smtClean="0"/>
          </a:p>
          <a:p>
            <a:r>
              <a:rPr lang="en-US" altLang="ko-KR" sz="1200" dirty="0"/>
              <a:t> </a:t>
            </a:r>
            <a:r>
              <a:rPr lang="en-US" altLang="ko-KR" sz="1200" dirty="0" smtClean="0"/>
              <a:t> </a:t>
            </a:r>
            <a:r>
              <a:rPr lang="en-US" altLang="ko-KR" sz="1200" b="1" dirty="0" smtClean="0"/>
              <a:t>  </a:t>
            </a:r>
            <a:r>
              <a:rPr lang="ko-KR" altLang="en-US" sz="1200" b="1" dirty="0" smtClean="0"/>
              <a:t>제</a:t>
            </a:r>
            <a:r>
              <a:rPr lang="en-US" altLang="ko-KR" sz="1200" b="1" dirty="0" smtClean="0"/>
              <a:t>1</a:t>
            </a:r>
            <a:r>
              <a:rPr lang="ko-KR" altLang="en-US" sz="1200" b="1" dirty="0" smtClean="0"/>
              <a:t>트랙의 명칭과 제</a:t>
            </a:r>
            <a:r>
              <a:rPr lang="en-US" altLang="ko-KR" sz="1200" b="1" dirty="0" smtClean="0"/>
              <a:t>2</a:t>
            </a:r>
            <a:r>
              <a:rPr lang="ko-KR" altLang="en-US" sz="1200" b="1" dirty="0" smtClean="0"/>
              <a:t>트랙 명칭이 다름</a:t>
            </a:r>
            <a:endParaRPr lang="en-US" altLang="ko-KR" sz="1200" b="1" dirty="0" smtClean="0"/>
          </a:p>
          <a:p>
            <a:r>
              <a:rPr lang="en-US" altLang="ko-KR" sz="1200" b="1" dirty="0">
                <a:solidFill>
                  <a:srgbClr val="050EBB"/>
                </a:solidFill>
              </a:rPr>
              <a:t> 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  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예시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)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1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트랙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_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사회복지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(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기본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), 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제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2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트랙</a:t>
            </a:r>
            <a:r>
              <a:rPr lang="en-US" altLang="ko-KR" sz="1200" b="1" dirty="0" smtClean="0">
                <a:solidFill>
                  <a:srgbClr val="050EBB"/>
                </a:solidFill>
              </a:rPr>
              <a:t>_</a:t>
            </a:r>
            <a:r>
              <a:rPr lang="ko-KR" altLang="en-US" sz="1200" b="1" dirty="0" smtClean="0">
                <a:solidFill>
                  <a:srgbClr val="050EBB"/>
                </a:solidFill>
              </a:rPr>
              <a:t>의료기기융합전공</a:t>
            </a:r>
            <a:endParaRPr lang="ko-KR" altLang="en-US" sz="1200" b="1" dirty="0">
              <a:solidFill>
                <a:srgbClr val="050EBB"/>
              </a:solidFill>
            </a:endParaRPr>
          </a:p>
        </p:txBody>
      </p:sp>
      <p:cxnSp>
        <p:nvCxnSpPr>
          <p:cNvPr id="53" name="직선 화살표 연결선 52"/>
          <p:cNvCxnSpPr/>
          <p:nvPr/>
        </p:nvCxnSpPr>
        <p:spPr>
          <a:xfrm flipV="1">
            <a:off x="3717802" y="5743960"/>
            <a:ext cx="233521" cy="10690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그림 3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812618" y="3556302"/>
            <a:ext cx="3856629" cy="2107886"/>
          </a:xfrm>
          <a:prstGeom prst="rect">
            <a:avLst/>
          </a:prstGeom>
        </p:spPr>
      </p:pic>
      <p:sp>
        <p:nvSpPr>
          <p:cNvPr id="31" name="제목 17"/>
          <p:cNvSpPr>
            <a:spLocks noGrp="1"/>
          </p:cNvSpPr>
          <p:nvPr>
            <p:ph type="title"/>
          </p:nvPr>
        </p:nvSpPr>
        <p:spPr>
          <a:xfrm>
            <a:off x="288336" y="-56960"/>
            <a:ext cx="8372475" cy="912813"/>
          </a:xfrm>
        </p:spPr>
        <p:txBody>
          <a:bodyPr>
            <a:normAutofit/>
          </a:bodyPr>
          <a:lstStyle/>
          <a:p>
            <a:pPr algn="l"/>
            <a:r>
              <a:rPr lang="en-US" altLang="ko-KR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 2023</a:t>
            </a:r>
            <a:r>
              <a:rPr lang="ko-KR" altLang="en-US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학번  </a:t>
            </a:r>
            <a:r>
              <a:rPr lang="ko-KR" altLang="en-US" sz="1600" b="1" dirty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전공 및 트랙 신청 </a:t>
            </a:r>
            <a:r>
              <a:rPr lang="ko-KR" altLang="en-US" sz="1600" b="1" dirty="0" smtClean="0"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안내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(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제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2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트랙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_</a:t>
            </a:r>
            <a:r>
              <a:rPr lang="ko-KR" altLang="en-US" sz="1600" b="1" dirty="0" err="1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융합형</a:t>
            </a:r>
            <a:r>
              <a:rPr lang="ko-KR" altLang="en-US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 트랙 신청 </a:t>
            </a:r>
            <a:r>
              <a:rPr lang="en-US" altLang="ko-KR" sz="1600" b="1" dirty="0" smtClean="0">
                <a:solidFill>
                  <a:srgbClr val="050EBB"/>
                </a:solidFill>
                <a:effectLst>
                  <a:outerShdw sx="0" sy="0">
                    <a:srgbClr val="000000"/>
                  </a:outerShdw>
                </a:effectLst>
                <a:latin typeface="+mn-ea"/>
                <a:ea typeface="+mn-ea"/>
              </a:rPr>
              <a:t>)</a:t>
            </a:r>
            <a:endParaRPr lang="en-US" altLang="ko-KR" sz="1600" b="1" dirty="0">
              <a:solidFill>
                <a:srgbClr val="050EBB"/>
              </a:solidFill>
              <a:effectLst>
                <a:outerShdw sx="0" sy="0">
                  <a:srgbClr val="000000"/>
                </a:outerShdw>
              </a:effectLst>
              <a:latin typeface="+mn-ea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387883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425349"/>
            <a:ext cx="3474171" cy="1041751"/>
          </a:xfrm>
        </p:spPr>
        <p:txBody>
          <a:bodyPr anchor="t">
            <a:normAutofit/>
          </a:bodyPr>
          <a:lstStyle/>
          <a:p>
            <a:pPr algn="l"/>
            <a:r>
              <a:rPr lang="ko-KR" altLang="en-US" sz="4000" b="1" spc="-250" dirty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감사합니다</a:t>
            </a:r>
            <a:r>
              <a:rPr lang="en-US" altLang="ko-KR" sz="4000" b="1" spc="-250" dirty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</a:t>
            </a:r>
            <a:endParaRPr lang="ko-KR" altLang="en-US" sz="4000" b="1" spc="-250" dirty="0">
              <a:solidFill>
                <a:schemeClr val="accent4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그림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05612" y="6350456"/>
            <a:ext cx="2085975" cy="314325"/>
          </a:xfrm>
          <a:prstGeom prst="rect">
            <a:avLst/>
          </a:prstGeom>
        </p:spPr>
      </p:pic>
      <p:sp>
        <p:nvSpPr>
          <p:cNvPr id="6" name="제목 1"/>
          <p:cNvSpPr txBox="1">
            <a:spLocks/>
          </p:cNvSpPr>
          <p:nvPr/>
        </p:nvSpPr>
        <p:spPr>
          <a:xfrm>
            <a:off x="231054" y="3566290"/>
            <a:ext cx="7158287" cy="1041751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나눔고딕" pitchFamily="50" charset="-127"/>
                <a:ea typeface="나눔고딕" pitchFamily="50" charset="-127"/>
                <a:cs typeface="+mj-cs"/>
              </a:defRPr>
            </a:lvl1pPr>
          </a:lstStyle>
          <a:p>
            <a:pPr algn="l"/>
            <a:r>
              <a:rPr lang="ko-KR" altLang="en-US" sz="2000" b="1" spc="-250" dirty="0">
                <a:solidFill>
                  <a:schemeClr val="accent4">
                    <a:lumMod val="50000"/>
                  </a:schemeClr>
                </a:solidFill>
              </a:rPr>
              <a:t>문의사항 </a:t>
            </a:r>
            <a:r>
              <a:rPr lang="en-US" altLang="ko-KR" sz="2000" b="1" spc="-250" dirty="0">
                <a:solidFill>
                  <a:schemeClr val="accent4">
                    <a:lumMod val="50000"/>
                  </a:schemeClr>
                </a:solidFill>
              </a:rPr>
              <a:t>: </a:t>
            </a:r>
            <a:r>
              <a:rPr lang="en-US" altLang="ko-KR" sz="2000" b="1" spc="-250" dirty="0" smtClean="0">
                <a:solidFill>
                  <a:schemeClr val="accent4">
                    <a:lumMod val="50000"/>
                  </a:schemeClr>
                </a:solidFill>
              </a:rPr>
              <a:t>033-760-1136</a:t>
            </a:r>
            <a:endParaRPr lang="ko-KR" altLang="en-US" sz="2000" b="1" spc="-250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7626</TotalTime>
  <Words>377</Words>
  <Application>Microsoft Office PowerPoint</Application>
  <PresentationFormat>화면 슬라이드 쇼(4:3)</PresentationFormat>
  <Paragraphs>66</Paragraphs>
  <Slides>6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1" baseType="lpstr">
      <vt:lpstr>Arial</vt:lpstr>
      <vt:lpstr>Wingdings</vt:lpstr>
      <vt:lpstr>맑은 고딕</vt:lpstr>
      <vt:lpstr>나눔고딕</vt:lpstr>
      <vt:lpstr>Office 테마</vt:lpstr>
      <vt:lpstr>2024학번 전공 및 제2트랙 신청 매뉴얼(학생)</vt:lpstr>
      <vt:lpstr> 2023학번  전공 및 트랙 신청 안내 (전공신청_학부학생에 한함)</vt:lpstr>
      <vt:lpstr> 2023학번  전공 및 트랙 신청 안내 (제2트랙_심화형 트랙 신청)</vt:lpstr>
      <vt:lpstr> 2023학번  전공 및 트랙 신청 안내(제2트랙_복합형 트랙 신청 )</vt:lpstr>
      <vt:lpstr> 2023학번  전공 및 트랙 신청 안내(제2트랙_융합형 트랙 신청 )</vt:lpstr>
      <vt:lpstr>감사합니다.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user</cp:lastModifiedBy>
  <cp:revision>277</cp:revision>
  <cp:lastPrinted>2022-10-05T00:59:39Z</cp:lastPrinted>
  <dcterms:created xsi:type="dcterms:W3CDTF">2011-08-24T01:05:33Z</dcterms:created>
  <dcterms:modified xsi:type="dcterms:W3CDTF">2024-11-05T00:35:09Z</dcterms:modified>
</cp:coreProperties>
</file>